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sldIdLst>
    <p:sldId id="257" r:id="rId6"/>
  </p:sldIdLst>
  <p:sldSz cx="6858000" cy="9906000" type="A4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07950" indent="34925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215900" indent="6985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325438" indent="1046163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433388" indent="1395413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2592F-9A2E-00E0-BA66-B179EF0572A7}" v="25" dt="2022-11-25T07:30:05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90962" autoAdjust="0"/>
  </p:normalViewPr>
  <p:slideViewPr>
    <p:cSldViewPr>
      <p:cViewPr>
        <p:scale>
          <a:sx n="75" d="100"/>
          <a:sy n="75" d="100"/>
        </p:scale>
        <p:origin x="239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lisera Lloveras, Joaquim" userId="S::joaquim.pallisera@irta.cat::a7c2387c-f0e4-4dd7-8617-591322595cfb" providerId="AD" clId="Web-{8182592F-9A2E-00E0-BA66-B179EF0572A7}"/>
    <pc:docChg chg="modSld">
      <pc:chgData name="Pallisera Lloveras, Joaquim" userId="S::joaquim.pallisera@irta.cat::a7c2387c-f0e4-4dd7-8617-591322595cfb" providerId="AD" clId="Web-{8182592F-9A2E-00E0-BA66-B179EF0572A7}" dt="2022-11-25T07:30:05.839" v="24" actId="20577"/>
      <pc:docMkLst>
        <pc:docMk/>
      </pc:docMkLst>
      <pc:sldChg chg="modSp">
        <pc:chgData name="Pallisera Lloveras, Joaquim" userId="S::joaquim.pallisera@irta.cat::a7c2387c-f0e4-4dd7-8617-591322595cfb" providerId="AD" clId="Web-{8182592F-9A2E-00E0-BA66-B179EF0572A7}" dt="2022-11-25T07:30:05.839" v="24" actId="20577"/>
        <pc:sldMkLst>
          <pc:docMk/>
          <pc:sldMk cId="0" sldId="257"/>
        </pc:sldMkLst>
        <pc:spChg chg="mod">
          <ac:chgData name="Pallisera Lloveras, Joaquim" userId="S::joaquim.pallisera@irta.cat::a7c2387c-f0e4-4dd7-8617-591322595cfb" providerId="AD" clId="Web-{8182592F-9A2E-00E0-BA66-B179EF0572A7}" dt="2022-11-25T07:30:05.839" v="24" actId="20577"/>
          <ac:spMkLst>
            <pc:docMk/>
            <pc:sldMk cId="0" sldId="257"/>
            <ac:spMk id="2051" creationId="{06483AF1-353F-D018-0D31-39D07FA180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514494" y="3077195"/>
            <a:ext cx="5829012" cy="2123494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028628" y="5613374"/>
            <a:ext cx="4800744" cy="2531499"/>
          </a:xfrm>
        </p:spPr>
        <p:txBody>
          <a:bodyPr/>
          <a:lstStyle>
            <a:lvl1pPr marL="0" indent="0" algn="ctr">
              <a:buNone/>
              <a:defRPr/>
            </a:lvl1pPr>
            <a:lvl2pPr marL="108631" indent="0" algn="ctr">
              <a:buNone/>
              <a:defRPr/>
            </a:lvl2pPr>
            <a:lvl3pPr marL="217261" indent="0" algn="ctr">
              <a:buNone/>
              <a:defRPr/>
            </a:lvl3pPr>
            <a:lvl4pPr marL="325892" indent="0" algn="ctr">
              <a:buNone/>
              <a:defRPr/>
            </a:lvl4pPr>
            <a:lvl5pPr marL="434523" indent="0" algn="ctr">
              <a:buNone/>
              <a:defRPr/>
            </a:lvl5pPr>
            <a:lvl6pPr marL="543154" indent="0" algn="ctr">
              <a:buNone/>
              <a:defRPr/>
            </a:lvl6pPr>
            <a:lvl7pPr marL="651784" indent="0" algn="ctr">
              <a:buNone/>
              <a:defRPr/>
            </a:lvl7pPr>
            <a:lvl8pPr marL="760415" indent="0" algn="ctr">
              <a:buNone/>
              <a:defRPr/>
            </a:lvl8pPr>
            <a:lvl9pPr marL="869046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</p:spTree>
    <p:extLst>
      <p:ext uri="{BB962C8B-B14F-4D97-AF65-F5344CB8AC3E}">
        <p14:creationId xmlns:p14="http://schemas.microsoft.com/office/powerpoint/2010/main" val="253621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400263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5353042" y="205952"/>
            <a:ext cx="1248611" cy="1104654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607209" y="205952"/>
            <a:ext cx="3711270" cy="1104654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242849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09767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41857" y="6365412"/>
            <a:ext cx="5829012" cy="1967470"/>
          </a:xfrm>
        </p:spPr>
        <p:txBody>
          <a:bodyPr/>
          <a:lstStyle>
            <a:lvl1pPr algn="l">
              <a:defRPr sz="1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41857" y="4198621"/>
            <a:ext cx="5829012" cy="2166791"/>
          </a:xfrm>
        </p:spPr>
        <p:txBody>
          <a:bodyPr anchor="b"/>
          <a:lstStyle>
            <a:lvl1pPr marL="0" indent="0">
              <a:buNone/>
              <a:defRPr sz="500"/>
            </a:lvl1pPr>
            <a:lvl2pPr marL="108631" indent="0">
              <a:buNone/>
              <a:defRPr sz="400"/>
            </a:lvl2pPr>
            <a:lvl3pPr marL="217261" indent="0">
              <a:buNone/>
              <a:defRPr sz="400"/>
            </a:lvl3pPr>
            <a:lvl4pPr marL="325892" indent="0">
              <a:buNone/>
              <a:defRPr sz="300"/>
            </a:lvl4pPr>
            <a:lvl5pPr marL="434523" indent="0">
              <a:buNone/>
              <a:defRPr sz="300"/>
            </a:lvl5pPr>
            <a:lvl6pPr marL="543154" indent="0">
              <a:buNone/>
              <a:defRPr sz="300"/>
            </a:lvl6pPr>
            <a:lvl7pPr marL="651784" indent="0">
              <a:buNone/>
              <a:defRPr sz="300"/>
            </a:lvl7pPr>
            <a:lvl8pPr marL="760415" indent="0">
              <a:buNone/>
              <a:defRPr sz="300"/>
            </a:lvl8pPr>
            <a:lvl9pPr marL="869046" indent="0">
              <a:buNone/>
              <a:defRPr sz="3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326676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607209" y="898701"/>
            <a:ext cx="2479940" cy="41190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121713" y="898701"/>
            <a:ext cx="2479940" cy="41190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65881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756" y="396693"/>
            <a:ext cx="6172488" cy="165113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42756" y="2217500"/>
            <a:ext cx="3030438" cy="9240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8631" indent="0">
              <a:buNone/>
              <a:defRPr sz="500" b="1"/>
            </a:lvl2pPr>
            <a:lvl3pPr marL="217261" indent="0">
              <a:buNone/>
              <a:defRPr sz="400" b="1"/>
            </a:lvl3pPr>
            <a:lvl4pPr marL="325892" indent="0">
              <a:buNone/>
              <a:defRPr sz="400" b="1"/>
            </a:lvl4pPr>
            <a:lvl5pPr marL="434523" indent="0">
              <a:buNone/>
              <a:defRPr sz="400" b="1"/>
            </a:lvl5pPr>
            <a:lvl6pPr marL="543154" indent="0">
              <a:buNone/>
              <a:defRPr sz="400" b="1"/>
            </a:lvl6pPr>
            <a:lvl7pPr marL="651784" indent="0">
              <a:buNone/>
              <a:defRPr sz="400" b="1"/>
            </a:lvl7pPr>
            <a:lvl8pPr marL="760415" indent="0">
              <a:buNone/>
              <a:defRPr sz="400" b="1"/>
            </a:lvl8pPr>
            <a:lvl9pPr marL="869046" indent="0">
              <a:buNone/>
              <a:defRPr sz="4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342756" y="3141555"/>
            <a:ext cx="3030438" cy="5707379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3483726" y="2217500"/>
            <a:ext cx="3031518" cy="9240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8631" indent="0">
              <a:buNone/>
              <a:defRPr sz="500" b="1"/>
            </a:lvl2pPr>
            <a:lvl3pPr marL="217261" indent="0">
              <a:buNone/>
              <a:defRPr sz="400" b="1"/>
            </a:lvl3pPr>
            <a:lvl4pPr marL="325892" indent="0">
              <a:buNone/>
              <a:defRPr sz="400" b="1"/>
            </a:lvl4pPr>
            <a:lvl5pPr marL="434523" indent="0">
              <a:buNone/>
              <a:defRPr sz="400" b="1"/>
            </a:lvl5pPr>
            <a:lvl6pPr marL="543154" indent="0">
              <a:buNone/>
              <a:defRPr sz="400" b="1"/>
            </a:lvl6pPr>
            <a:lvl7pPr marL="651784" indent="0">
              <a:buNone/>
              <a:defRPr sz="400" b="1"/>
            </a:lvl7pPr>
            <a:lvl8pPr marL="760415" indent="0">
              <a:buNone/>
              <a:defRPr sz="400" b="1"/>
            </a:lvl8pPr>
            <a:lvl9pPr marL="869046" indent="0">
              <a:buNone/>
              <a:defRPr sz="4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3483726" y="3141555"/>
            <a:ext cx="3031518" cy="5707379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02522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</p:spTree>
    <p:extLst>
      <p:ext uri="{BB962C8B-B14F-4D97-AF65-F5344CB8AC3E}">
        <p14:creationId xmlns:p14="http://schemas.microsoft.com/office/powerpoint/2010/main" val="344881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43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756" y="394352"/>
            <a:ext cx="2256357" cy="1678434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681202" y="394352"/>
            <a:ext cx="3834042" cy="8454581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342756" y="2072786"/>
            <a:ext cx="2256357" cy="6776147"/>
          </a:xfrm>
        </p:spPr>
        <p:txBody>
          <a:bodyPr/>
          <a:lstStyle>
            <a:lvl1pPr marL="0" indent="0">
              <a:buNone/>
              <a:defRPr sz="300"/>
            </a:lvl1pPr>
            <a:lvl2pPr marL="108631" indent="0">
              <a:buNone/>
              <a:defRPr sz="300"/>
            </a:lvl2pPr>
            <a:lvl3pPr marL="217261" indent="0">
              <a:buNone/>
              <a:defRPr sz="200"/>
            </a:lvl3pPr>
            <a:lvl4pPr marL="325892" indent="0">
              <a:buNone/>
              <a:defRPr sz="200"/>
            </a:lvl4pPr>
            <a:lvl5pPr marL="434523" indent="0">
              <a:buNone/>
              <a:defRPr sz="200"/>
            </a:lvl5pPr>
            <a:lvl6pPr marL="543154" indent="0">
              <a:buNone/>
              <a:defRPr sz="200"/>
            </a:lvl6pPr>
            <a:lvl7pPr marL="651784" indent="0">
              <a:buNone/>
              <a:defRPr sz="200"/>
            </a:lvl7pPr>
            <a:lvl8pPr marL="760415" indent="0">
              <a:buNone/>
              <a:defRPr sz="200"/>
            </a:lvl8pPr>
            <a:lvl9pPr marL="869046" indent="0">
              <a:buNone/>
              <a:defRPr sz="2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96646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344381" y="6934122"/>
            <a:ext cx="4114512" cy="818739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344381" y="885050"/>
            <a:ext cx="4114512" cy="5943756"/>
          </a:xfrm>
        </p:spPr>
        <p:txBody>
          <a:bodyPr/>
          <a:lstStyle>
            <a:lvl1pPr marL="0" indent="0">
              <a:buNone/>
              <a:defRPr sz="800"/>
            </a:lvl1pPr>
            <a:lvl2pPr marL="108631" indent="0">
              <a:buNone/>
              <a:defRPr sz="700"/>
            </a:lvl2pPr>
            <a:lvl3pPr marL="217261" indent="0">
              <a:buNone/>
              <a:defRPr sz="600"/>
            </a:lvl3pPr>
            <a:lvl4pPr marL="325892" indent="0">
              <a:buNone/>
              <a:defRPr sz="500"/>
            </a:lvl4pPr>
            <a:lvl5pPr marL="434523" indent="0">
              <a:buNone/>
              <a:defRPr sz="500"/>
            </a:lvl5pPr>
            <a:lvl6pPr marL="543154" indent="0">
              <a:buNone/>
              <a:defRPr sz="500"/>
            </a:lvl6pPr>
            <a:lvl7pPr marL="651784" indent="0">
              <a:buNone/>
              <a:defRPr sz="500"/>
            </a:lvl7pPr>
            <a:lvl8pPr marL="760415" indent="0">
              <a:buNone/>
              <a:defRPr sz="500"/>
            </a:lvl8pPr>
            <a:lvl9pPr marL="869046" indent="0">
              <a:buNone/>
              <a:defRPr sz="5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344381" y="7752861"/>
            <a:ext cx="4114512" cy="1162383"/>
          </a:xfrm>
        </p:spPr>
        <p:txBody>
          <a:bodyPr/>
          <a:lstStyle>
            <a:lvl1pPr marL="0" indent="0">
              <a:buNone/>
              <a:defRPr sz="300"/>
            </a:lvl1pPr>
            <a:lvl2pPr marL="108631" indent="0">
              <a:buNone/>
              <a:defRPr sz="300"/>
            </a:lvl2pPr>
            <a:lvl3pPr marL="217261" indent="0">
              <a:buNone/>
              <a:defRPr sz="200"/>
            </a:lvl3pPr>
            <a:lvl4pPr marL="325892" indent="0">
              <a:buNone/>
              <a:defRPr sz="200"/>
            </a:lvl4pPr>
            <a:lvl5pPr marL="434523" indent="0">
              <a:buNone/>
              <a:defRPr sz="200"/>
            </a:lvl5pPr>
            <a:lvl6pPr marL="543154" indent="0">
              <a:buNone/>
              <a:defRPr sz="200"/>
            </a:lvl6pPr>
            <a:lvl7pPr marL="651784" indent="0">
              <a:buNone/>
              <a:defRPr sz="200"/>
            </a:lvl7pPr>
            <a:lvl8pPr marL="760415" indent="0">
              <a:buNone/>
              <a:defRPr sz="200"/>
            </a:lvl8pPr>
            <a:lvl9pPr marL="869046" indent="0">
              <a:buNone/>
              <a:defRPr sz="2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271128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4x112rojo">
            <a:extLst>
              <a:ext uri="{FF2B5EF4-FFF2-40B4-BE49-F238E27FC236}">
                <a16:creationId xmlns:a16="http://schemas.microsoft.com/office/drawing/2014/main" id="{96445AC7-4ED3-F4BC-187B-39AE9C4E03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6861176" cy="991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>
            <a:extLst>
              <a:ext uri="{FF2B5EF4-FFF2-40B4-BE49-F238E27FC236}">
                <a16:creationId xmlns:a16="http://schemas.microsoft.com/office/drawing/2014/main" id="{F54582E3-9B7A-5C6C-B50D-D13410D38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6550" y="206375"/>
            <a:ext cx="499586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90A3F9B3-303A-B780-63A9-0FE1B8E9B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898525"/>
            <a:ext cx="49958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endParaRPr lang="es-ES_tradnl" altLang="es-ES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B5AA5E30-C03D-B4DD-E845-4FE71B1BB6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11325" y="1328738"/>
            <a:ext cx="4897438" cy="53975"/>
          </a:xfrm>
          <a:prstGeom prst="rect">
            <a:avLst/>
          </a:prstGeom>
          <a:solidFill>
            <a:srgbClr val="BE123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726" tIns="10863" rIns="21726" bIns="10863" anchor="ctr"/>
          <a:lstStyle/>
          <a:p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5pPr>
      <a:lvl6pPr marL="108631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6pPr>
      <a:lvl7pPr marL="217261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7pPr>
      <a:lvl8pPr marL="325892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8pPr>
      <a:lvl9pPr marL="434523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5pPr>
      <a:lvl6pPr marL="2263894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6pPr>
      <a:lvl7pPr marL="2372525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7pPr>
      <a:lvl8pPr marL="2481156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8pPr>
      <a:lvl9pPr marL="2589787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ca-ES"/>
      </a:defPPr>
      <a:lvl1pPr marL="0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8631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17261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5892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34523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43154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1784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415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69046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34A0250-EDDE-5028-7CAA-CCA4E20C0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150813"/>
            <a:ext cx="5024438" cy="6556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s-ES" sz="1050" dirty="0" err="1"/>
              <a:t>Curso</a:t>
            </a:r>
            <a:r>
              <a:rPr lang="en-GB" altLang="es-ES" sz="1050" dirty="0"/>
              <a:t> de </a:t>
            </a:r>
            <a:r>
              <a:rPr lang="en-GB" altLang="es-ES" sz="1050" dirty="0" err="1"/>
              <a:t>entrenamiento</a:t>
            </a:r>
            <a:r>
              <a:rPr lang="en-GB" altLang="es-ES" sz="1050" dirty="0"/>
              <a:t> </a:t>
            </a:r>
            <a:r>
              <a:rPr lang="en-GB" altLang="es-ES" sz="1050" dirty="0" err="1"/>
              <a:t>en</a:t>
            </a:r>
            <a:r>
              <a:rPr lang="en-GB" altLang="es-ES" sz="1050" dirty="0"/>
              <a:t> </a:t>
            </a:r>
            <a:r>
              <a:rPr lang="en-GB" altLang="es-ES" sz="1050" dirty="0" err="1"/>
              <a:t>los</a:t>
            </a:r>
            <a:r>
              <a:rPr lang="en-GB" altLang="es-ES" sz="1050" dirty="0"/>
              <a:t> </a:t>
            </a:r>
            <a:r>
              <a:rPr lang="en-GB" altLang="es-ES" sz="1050" dirty="0" err="1"/>
              <a:t>protocolos</a:t>
            </a:r>
            <a:r>
              <a:rPr lang="en-GB" altLang="es-ES" sz="1050" dirty="0"/>
              <a:t> del Welfare Quality </a:t>
            </a:r>
            <a:br>
              <a:rPr lang="en-GB" altLang="es-ES" sz="1050" dirty="0"/>
            </a:br>
            <a:r>
              <a:rPr lang="en-GB" altLang="es-ES" sz="1050" dirty="0"/>
              <a:t>para </a:t>
            </a:r>
            <a:r>
              <a:rPr lang="en-GB" altLang="es-ES" sz="1050" dirty="0" err="1"/>
              <a:t>porcino</a:t>
            </a:r>
            <a:r>
              <a:rPr lang="en-GB" altLang="es-ES" sz="1050" dirty="0"/>
              <a:t> de </a:t>
            </a:r>
            <a:r>
              <a:rPr lang="en-GB" altLang="es-ES" sz="1050" dirty="0" err="1"/>
              <a:t>cebo</a:t>
            </a:r>
            <a:r>
              <a:rPr lang="en-GB" altLang="es-ES" sz="1050" dirty="0"/>
              <a:t> </a:t>
            </a:r>
            <a:r>
              <a:rPr lang="en-GB" altLang="es-ES" sz="1050" dirty="0" err="1"/>
              <a:t>en</a:t>
            </a:r>
            <a:r>
              <a:rPr lang="en-GB" altLang="es-ES" sz="1050" dirty="0"/>
              <a:t> </a:t>
            </a:r>
            <a:r>
              <a:rPr lang="en-GB" altLang="es-ES" sz="1050" dirty="0" err="1"/>
              <a:t>granja</a:t>
            </a:r>
            <a:r>
              <a:rPr lang="en-GB" altLang="es-ES" sz="1050" dirty="0"/>
              <a:t> </a:t>
            </a:r>
            <a:br>
              <a:rPr lang="en-GB" altLang="es-ES" sz="1050" dirty="0"/>
            </a:br>
            <a:br>
              <a:rPr lang="en-GB" altLang="es-ES" sz="1050" dirty="0"/>
            </a:br>
            <a:r>
              <a:rPr lang="en-GB" altLang="es-ES" sz="1050" dirty="0"/>
              <a:t>Del 24 al 27 de </a:t>
            </a:r>
            <a:r>
              <a:rPr lang="en-GB" altLang="es-ES" sz="1050" dirty="0" err="1"/>
              <a:t>abril</a:t>
            </a:r>
            <a:r>
              <a:rPr lang="en-GB" altLang="es-ES" sz="1050" dirty="0"/>
              <a:t> de 2023</a:t>
            </a:r>
            <a:br>
              <a:rPr lang="en-GB" altLang="es-ES" sz="1400" dirty="0"/>
            </a:br>
            <a:r>
              <a:rPr lang="en-GB" altLang="es-ES" sz="1400" dirty="0"/>
              <a:t>                 </a:t>
            </a:r>
            <a:endParaRPr lang="ca-ES" altLang="es-ES" sz="1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483AF1-353F-D018-0D31-39D07FA18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9075" y="968375"/>
            <a:ext cx="5157788" cy="412750"/>
          </a:xfrm>
        </p:spPr>
        <p:txBody>
          <a:bodyPr/>
          <a:lstStyle/>
          <a:p>
            <a:pPr algn="ctr" eaLnBrk="1" hangingPunct="1"/>
            <a:r>
              <a:rPr lang="en-GB" altLang="es-ES"/>
              <a:t> Lugar: IRTA Fruitcentre (Lleida)</a:t>
            </a:r>
            <a:endParaRPr lang="en-GB" altLang="es-ES">
              <a:solidFill>
                <a:srgbClr val="00B0F0"/>
              </a:solidFill>
              <a:cs typeface="Arial"/>
            </a:endParaRPr>
          </a:p>
          <a:p>
            <a:pPr algn="ctr" eaLnBrk="1" hangingPunct="1"/>
            <a:endParaRPr lang="en-GB" altLang="es-ES" sz="900"/>
          </a:p>
          <a:p>
            <a:pPr algn="ctr" eaLnBrk="1" hangingPunct="1"/>
            <a:endParaRPr lang="en-GB" altLang="es-ES"/>
          </a:p>
          <a:p>
            <a:pPr algn="ctr" eaLnBrk="1" hangingPunct="1"/>
            <a:endParaRPr lang="ca-ES" altLang="es-ES"/>
          </a:p>
          <a:p>
            <a:pPr algn="ctr" eaLnBrk="1" hangingPunct="1"/>
            <a:endParaRPr lang="ca-ES" altLang="es-ES"/>
          </a:p>
        </p:txBody>
      </p:sp>
      <p:sp>
        <p:nvSpPr>
          <p:cNvPr id="2052" name="QuadreDeText 4">
            <a:extLst>
              <a:ext uri="{FF2B5EF4-FFF2-40B4-BE49-F238E27FC236}">
                <a16:creationId xmlns:a16="http://schemas.microsoft.com/office/drawing/2014/main" id="{63E426A6-2B1C-38E1-A404-50750729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1568450"/>
            <a:ext cx="6176962" cy="825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726" tIns="10863" rIns="21726" bIns="10863">
            <a:spAutoFit/>
          </a:bodyPr>
          <a:lstStyle>
            <a:lvl1pPr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</a:pPr>
            <a:endParaRPr lang="es-ES" altLang="es-ES" sz="120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rgbClr val="C00000"/>
                </a:solidFill>
              </a:rPr>
              <a:t>Lunes 24 de abril 2023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GB" altLang="es-ES" sz="1200">
                <a:solidFill>
                  <a:schemeClr val="tx1"/>
                </a:solidFill>
              </a:rPr>
              <a:t>9.00-10.00h -	 Presentación protocolos Welfare Quality</a:t>
            </a:r>
            <a:endParaRPr lang="ca-ES" altLang="es-ES" sz="1200" b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GB" altLang="es-ES" sz="1200">
                <a:solidFill>
                  <a:schemeClr val="tx1"/>
                </a:solidFill>
              </a:rPr>
              <a:t>10.00-13.00h - Medidas de comportamiento</a:t>
            </a:r>
            <a:endParaRPr lang="ca-ES" altLang="es-ES" sz="1200" b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GB" altLang="es-ES" sz="1200">
                <a:solidFill>
                  <a:schemeClr val="tx1"/>
                </a:solidFill>
              </a:rPr>
              <a:t>13.00-14.00h - Comida 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GB" altLang="es-ES" sz="1200">
                <a:solidFill>
                  <a:schemeClr val="tx1"/>
                </a:solidFill>
              </a:rPr>
              <a:t>14.00- 17.00h - Medidas de salud y orden de medidas en granja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endParaRPr lang="es-ES" altLang="es-ES" sz="120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rgbClr val="C00000"/>
                </a:solidFill>
              </a:rPr>
              <a:t>Martes 25 de abril 2023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8.30-13.00h - Visita a granja de cebo</a:t>
            </a:r>
            <a:endParaRPr lang="es-ES" altLang="es-ES" sz="1200" b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13.00-14.00h - Comida 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14.00-17.00h – Conclusiones y dudas de la práctica. Repetibilidades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endParaRPr lang="es-ES" altLang="es-ES" sz="120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rgbClr val="C00000"/>
                </a:solidFill>
              </a:rPr>
              <a:t>Miércoles 26 de abril 2023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9.00 -13.00h – Repetibilidades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13.00-14.00h - Comida 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14.00-17.00h – Repetibilidades. Conclusiones y dudas 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endParaRPr lang="es-ES" altLang="es-ES" sz="1200">
              <a:solidFill>
                <a:srgbClr val="C00000"/>
              </a:solidFill>
            </a:endParaRP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rgbClr val="C00000"/>
                </a:solidFill>
              </a:rPr>
              <a:t>Jueves 27 de abril 2023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8.30 – 13.00h - Examen teórico y examen práctico. 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s-ES" altLang="es-ES" sz="1200">
                <a:solidFill>
                  <a:schemeClr val="tx1"/>
                </a:solidFill>
              </a:rPr>
              <a:t>13.00h – 14.00h - Entrega certificados y cierre del curso.</a:t>
            </a:r>
          </a:p>
          <a:p>
            <a:pPr>
              <a:spcBef>
                <a:spcPct val="0"/>
              </a:spcBef>
            </a:pPr>
            <a:endParaRPr lang="es-ES" altLang="es-ES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s-ES" altLang="es-ES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s-ES" altLang="es-ES" sz="11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s-ES" altLang="es-ES" sz="1100">
                <a:solidFill>
                  <a:schemeClr val="tx1"/>
                </a:solidFill>
              </a:rPr>
              <a:t>Nota: los horarios pueden sufrir ligeras variaciones en función de las necesidades formativas de los alumnos.</a:t>
            </a:r>
            <a:endParaRPr lang="es-ES" altLang="es-ES" sz="1200" b="0">
              <a:solidFill>
                <a:schemeClr val="tx1"/>
              </a:solidFill>
            </a:endParaRPr>
          </a:p>
        </p:txBody>
      </p:sp>
      <p:pic>
        <p:nvPicPr>
          <p:cNvPr id="2053" name="Picture 2" descr="WQ_logo_fc_outline">
            <a:extLst>
              <a:ext uri="{FF2B5EF4-FFF2-40B4-BE49-F238E27FC236}">
                <a16:creationId xmlns:a16="http://schemas.microsoft.com/office/drawing/2014/main" id="{96E80B5C-63AF-F5E2-1EC7-1FB33BA34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38" y="1381125"/>
            <a:ext cx="2135187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e972d0-d663-412d-9247-1d19742f11d2" xsi:nil="true"/>
    <lcf76f155ced4ddcb4097134ff3c332f xmlns="d7c3b57f-6f0d-412e-bc6c-2b822852313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1DDE5A86BA146906A9DC78B6167E1" ma:contentTypeVersion="16" ma:contentTypeDescription="Crea un document nou" ma:contentTypeScope="" ma:versionID="38673e4cb4c106bb1bee1786aee9fbff">
  <xsd:schema xmlns:xsd="http://www.w3.org/2001/XMLSchema" xmlns:xs="http://www.w3.org/2001/XMLSchema" xmlns:p="http://schemas.microsoft.com/office/2006/metadata/properties" xmlns:ns2="d7c3b57f-6f0d-412e-bc6c-2b8228523136" xmlns:ns3="0ce972d0-d663-412d-9247-1d19742f11d2" targetNamespace="http://schemas.microsoft.com/office/2006/metadata/properties" ma:root="true" ma:fieldsID="eb8fcc0e8f421068068335d250982e46" ns2:_="" ns3:_="">
    <xsd:import namespace="d7c3b57f-6f0d-412e-bc6c-2b8228523136"/>
    <xsd:import namespace="0ce972d0-d663-412d-9247-1d19742f1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3b57f-6f0d-412e-bc6c-2b82285231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es de la imatge" ma:readOnly="false" ma:fieldId="{5cf76f15-5ced-4ddc-b409-7134ff3c332f}" ma:taxonomyMulti="true" ma:sspId="fc9fdf53-5fc8-4dfd-ab7a-db58370f13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972d0-d663-412d-9247-1d19742f1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b6283dc-f95c-4340-9604-53c71d73bede}" ma:internalName="TaxCatchAll" ma:showField="CatchAllData" ma:web="0ce972d0-d663-412d-9247-1d19742f11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5E6576-CA0F-4FE6-9EC9-B151C494268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37A0E01-7B62-4651-8024-07DFF63C792A}">
  <ds:schemaRefs>
    <ds:schemaRef ds:uri="http://schemas.microsoft.com/office/2006/metadata/properties"/>
    <ds:schemaRef ds:uri="http://schemas.microsoft.com/office/infopath/2007/PartnerControls"/>
    <ds:schemaRef ds:uri="c89d166f-228e-489c-a2ec-cf2705d2a744"/>
    <ds:schemaRef ds:uri="a546a256-c50e-4b34-a209-780e01ae37b8"/>
  </ds:schemaRefs>
</ds:datastoreItem>
</file>

<file path=customXml/itemProps3.xml><?xml version="1.0" encoding="utf-8"?>
<ds:datastoreItem xmlns:ds="http://schemas.openxmlformats.org/officeDocument/2006/customXml" ds:itemID="{13E614DD-8C77-44FA-8EAF-756FBB41BDD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A03F71E-39DB-4397-A404-9859B1ADD8C7}"/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163</Words>
  <Application>Microsoft Office PowerPoint</Application>
  <PresentationFormat>Paper A4 (210 x 297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Presentación en blanco</vt:lpstr>
      <vt:lpstr>Curso de entrenamiento en los protocolos del Welfare Quality  para porcino de cebo en granja   Del 24 al 27 de abril de 2023                  </vt:lpstr>
    </vt:vector>
  </TitlesOfParts>
  <Company>. 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Pòster en castellà- vermell</dc:title>
  <dc:creator>. .</dc:creator>
  <cp:lastModifiedBy>Pallisera Lloveras, Joaquim</cp:lastModifiedBy>
  <cp:revision>53</cp:revision>
  <dcterms:created xsi:type="dcterms:W3CDTF">2007-04-11T15:17:43Z</dcterms:created>
  <dcterms:modified xsi:type="dcterms:W3CDTF">2022-11-25T07:30:11Z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Documento</vt:lpwstr>
  </property>
  <property fmtid="{D5CDD505-2E9C-101B-9397-08002B2CF9AE}" pid="6" name="ContentTypeId">
    <vt:lpwstr>0x0101000F037C1AF637884B86CDDF62817E88F8</vt:lpwstr>
  </property>
  <property fmtid="{D5CDD505-2E9C-101B-9397-08002B2CF9AE}" pid="7" name="TaxCatchAll">
    <vt:lpwstr/>
  </property>
  <property fmtid="{D5CDD505-2E9C-101B-9397-08002B2CF9AE}" pid="8" name="lcf76f155ced4ddcb4097134ff3c332f">
    <vt:lpwstr/>
  </property>
  <property fmtid="{D5CDD505-2E9C-101B-9397-08002B2CF9AE}" pid="9" name="Estat S'ha finalitzat">
    <vt:lpwstr/>
  </property>
  <property fmtid="{D5CDD505-2E9C-101B-9397-08002B2CF9AE}" pid="10" name="MediaServiceImageTags">
    <vt:lpwstr/>
  </property>
</Properties>
</file>