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</p:sldMasterIdLst>
  <p:sldIdLst>
    <p:sldId id="258" r:id="rId6"/>
  </p:sldIdLst>
  <p:sldSz cx="6858000" cy="9906000" type="A4"/>
  <p:notesSz cx="6797675" cy="9926638"/>
  <p:defaultTextStyle>
    <a:defPPr>
      <a:defRPr lang="es-ES_tradnl"/>
    </a:defPPr>
    <a:lvl1pPr algn="l" rtl="0" eaLnBrk="0" fontAlgn="base" hangingPunct="0">
      <a:spcBef>
        <a:spcPct val="0"/>
      </a:spcBef>
      <a:spcAft>
        <a:spcPct val="0"/>
      </a:spcAft>
      <a:defRPr sz="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107950" indent="349250" algn="l" rtl="0" eaLnBrk="0" fontAlgn="base" hangingPunct="0">
      <a:spcBef>
        <a:spcPct val="0"/>
      </a:spcBef>
      <a:spcAft>
        <a:spcPct val="0"/>
      </a:spcAft>
      <a:defRPr sz="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215900" indent="698500" algn="l" rtl="0" eaLnBrk="0" fontAlgn="base" hangingPunct="0">
      <a:spcBef>
        <a:spcPct val="0"/>
      </a:spcBef>
      <a:spcAft>
        <a:spcPct val="0"/>
      </a:spcAft>
      <a:defRPr sz="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325438" indent="1046163" algn="l" rtl="0" eaLnBrk="0" fontAlgn="base" hangingPunct="0">
      <a:spcBef>
        <a:spcPct val="0"/>
      </a:spcBef>
      <a:spcAft>
        <a:spcPct val="0"/>
      </a:spcAft>
      <a:defRPr sz="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433388" indent="1395413" algn="l" rtl="0" eaLnBrk="0" fontAlgn="base" hangingPunct="0">
      <a:spcBef>
        <a:spcPct val="0"/>
      </a:spcBef>
      <a:spcAft>
        <a:spcPct val="0"/>
      </a:spcAft>
      <a:defRPr sz="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6B97A6-DB70-4282-A4BA-B46A3549B9A8}" v="4" dt="2022-02-16T10:27:34.6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6971" autoAdjust="0"/>
    <p:restoredTop sz="90962" autoAdjust="0"/>
  </p:normalViewPr>
  <p:slideViewPr>
    <p:cSldViewPr>
      <p:cViewPr>
        <p:scale>
          <a:sx n="120" d="100"/>
          <a:sy n="120" d="100"/>
        </p:scale>
        <p:origin x="1020" y="56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microsoft.com/office/2016/11/relationships/changesInfo" Target="changesInfos/changesInfo1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les Caselles, Xenia" userId="8f5cddf1-b88b-4c2c-92d9-5d035e6cb5a5" providerId="ADAL" clId="{DA41ABFD-8029-475B-9B40-5FD32611E986}"/>
    <pc:docChg chg="custSel modSld">
      <pc:chgData name="Moles Caselles, Xenia" userId="8f5cddf1-b88b-4c2c-92d9-5d035e6cb5a5" providerId="ADAL" clId="{DA41ABFD-8029-475B-9B40-5FD32611E986}" dt="2021-09-27T07:30:09.239" v="482" actId="20577"/>
      <pc:docMkLst>
        <pc:docMk/>
      </pc:docMkLst>
      <pc:sldChg chg="modSp mod">
        <pc:chgData name="Moles Caselles, Xenia" userId="8f5cddf1-b88b-4c2c-92d9-5d035e6cb5a5" providerId="ADAL" clId="{DA41ABFD-8029-475B-9B40-5FD32611E986}" dt="2021-09-27T07:30:09.239" v="482" actId="20577"/>
        <pc:sldMkLst>
          <pc:docMk/>
          <pc:sldMk cId="0" sldId="258"/>
        </pc:sldMkLst>
        <pc:spChg chg="mod">
          <ac:chgData name="Moles Caselles, Xenia" userId="8f5cddf1-b88b-4c2c-92d9-5d035e6cb5a5" providerId="ADAL" clId="{DA41ABFD-8029-475B-9B40-5FD32611E986}" dt="2021-09-27T07:30:09.239" v="482" actId="20577"/>
          <ac:spMkLst>
            <pc:docMk/>
            <pc:sldMk cId="0" sldId="258"/>
            <ac:spMk id="2050" creationId="{B508E29A-2D5E-4F47-8F08-8961CF02748D}"/>
          </ac:spMkLst>
        </pc:spChg>
        <pc:spChg chg="mod">
          <ac:chgData name="Moles Caselles, Xenia" userId="8f5cddf1-b88b-4c2c-92d9-5d035e6cb5a5" providerId="ADAL" clId="{DA41ABFD-8029-475B-9B40-5FD32611E986}" dt="2021-09-27T07:28:53.322" v="480" actId="20577"/>
          <ac:spMkLst>
            <pc:docMk/>
            <pc:sldMk cId="0" sldId="258"/>
            <ac:spMk id="2052" creationId="{F6F1B38B-29D1-4A9F-BE6C-D6B590B5C772}"/>
          </ac:spMkLst>
        </pc:spChg>
      </pc:sldChg>
    </pc:docChg>
  </pc:docChgLst>
  <pc:docChgLst>
    <pc:chgData name="Ruiz, Mireia" userId="S::mireia.ruiz@irta.cat::3ea1817f-abe3-44fd-bc82-4185e8cf7493" providerId="AD" clId="Web-{8F9CACD5-8883-FA15-C0CD-94929C1A119C}"/>
    <pc:docChg chg="modSld">
      <pc:chgData name="Ruiz, Mireia" userId="S::mireia.ruiz@irta.cat::3ea1817f-abe3-44fd-bc82-4185e8cf7493" providerId="AD" clId="Web-{8F9CACD5-8883-FA15-C0CD-94929C1A119C}" dt="2020-09-16T07:14:23.811" v="5" actId="20577"/>
      <pc:docMkLst>
        <pc:docMk/>
      </pc:docMkLst>
      <pc:sldChg chg="modSp">
        <pc:chgData name="Ruiz, Mireia" userId="S::mireia.ruiz@irta.cat::3ea1817f-abe3-44fd-bc82-4185e8cf7493" providerId="AD" clId="Web-{8F9CACD5-8883-FA15-C0CD-94929C1A119C}" dt="2020-09-16T07:14:23.811" v="5" actId="20577"/>
        <pc:sldMkLst>
          <pc:docMk/>
          <pc:sldMk cId="0" sldId="258"/>
        </pc:sldMkLst>
        <pc:spChg chg="mod">
          <ac:chgData name="Ruiz, Mireia" userId="S::mireia.ruiz@irta.cat::3ea1817f-abe3-44fd-bc82-4185e8cf7493" providerId="AD" clId="Web-{8F9CACD5-8883-FA15-C0CD-94929C1A119C}" dt="2020-09-16T07:14:23.811" v="5" actId="20577"/>
          <ac:spMkLst>
            <pc:docMk/>
            <pc:sldMk cId="0" sldId="258"/>
            <ac:spMk id="2051" creationId="{6788E397-69AB-40E5-ACD9-38366687E1FC}"/>
          </ac:spMkLst>
        </pc:spChg>
      </pc:sldChg>
    </pc:docChg>
  </pc:docChgLst>
  <pc:docChgLst>
    <pc:chgData name="Ruiz, Mireia" userId="3ea1817f-abe3-44fd-bc82-4185e8cf7493" providerId="ADAL" clId="{C50A1332-9626-403E-B350-E3DBEDE1CB6A}"/>
    <pc:docChg chg="modSld">
      <pc:chgData name="Ruiz, Mireia" userId="3ea1817f-abe3-44fd-bc82-4185e8cf7493" providerId="ADAL" clId="{C50A1332-9626-403E-B350-E3DBEDE1CB6A}" dt="2021-09-14T07:50:39.906" v="21" actId="20577"/>
      <pc:docMkLst>
        <pc:docMk/>
      </pc:docMkLst>
      <pc:sldChg chg="modSp mod">
        <pc:chgData name="Ruiz, Mireia" userId="3ea1817f-abe3-44fd-bc82-4185e8cf7493" providerId="ADAL" clId="{C50A1332-9626-403E-B350-E3DBEDE1CB6A}" dt="2021-09-14T07:50:39.906" v="21" actId="20577"/>
        <pc:sldMkLst>
          <pc:docMk/>
          <pc:sldMk cId="0" sldId="258"/>
        </pc:sldMkLst>
        <pc:spChg chg="mod">
          <ac:chgData name="Ruiz, Mireia" userId="3ea1817f-abe3-44fd-bc82-4185e8cf7493" providerId="ADAL" clId="{C50A1332-9626-403E-B350-E3DBEDE1CB6A}" dt="2021-09-14T07:50:39.906" v="21" actId="20577"/>
          <ac:spMkLst>
            <pc:docMk/>
            <pc:sldMk cId="0" sldId="258"/>
            <ac:spMk id="2052" creationId="{F6F1B38B-29D1-4A9F-BE6C-D6B590B5C772}"/>
          </ac:spMkLst>
        </pc:spChg>
      </pc:sldChg>
    </pc:docChg>
  </pc:docChgLst>
  <pc:docChgLst>
    <pc:chgData name="Ruiz, Mireia" userId="3ea1817f-abe3-44fd-bc82-4185e8cf7493" providerId="ADAL" clId="{F490E667-6D8A-435D-A958-F85F2832904A}"/>
    <pc:docChg chg="modSld">
      <pc:chgData name="Ruiz, Mireia" userId="3ea1817f-abe3-44fd-bc82-4185e8cf7493" providerId="ADAL" clId="{F490E667-6D8A-435D-A958-F85F2832904A}" dt="2021-02-18T14:37:05.714" v="40" actId="6549"/>
      <pc:docMkLst>
        <pc:docMk/>
      </pc:docMkLst>
      <pc:sldChg chg="modSp mod">
        <pc:chgData name="Ruiz, Mireia" userId="3ea1817f-abe3-44fd-bc82-4185e8cf7493" providerId="ADAL" clId="{F490E667-6D8A-435D-A958-F85F2832904A}" dt="2021-02-18T14:37:05.714" v="40" actId="6549"/>
        <pc:sldMkLst>
          <pc:docMk/>
          <pc:sldMk cId="0" sldId="258"/>
        </pc:sldMkLst>
        <pc:spChg chg="mod">
          <ac:chgData name="Ruiz, Mireia" userId="3ea1817f-abe3-44fd-bc82-4185e8cf7493" providerId="ADAL" clId="{F490E667-6D8A-435D-A958-F85F2832904A}" dt="2021-02-18T14:23:30.753" v="13" actId="20577"/>
          <ac:spMkLst>
            <pc:docMk/>
            <pc:sldMk cId="0" sldId="258"/>
            <ac:spMk id="2050" creationId="{B508E29A-2D5E-4F47-8F08-8961CF02748D}"/>
          </ac:spMkLst>
        </pc:spChg>
        <pc:spChg chg="mod">
          <ac:chgData name="Ruiz, Mireia" userId="3ea1817f-abe3-44fd-bc82-4185e8cf7493" providerId="ADAL" clId="{F490E667-6D8A-435D-A958-F85F2832904A}" dt="2021-02-18T14:37:05.714" v="40" actId="6549"/>
          <ac:spMkLst>
            <pc:docMk/>
            <pc:sldMk cId="0" sldId="258"/>
            <ac:spMk id="2052" creationId="{F6F1B38B-29D1-4A9F-BE6C-D6B590B5C77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514494" y="3077195"/>
            <a:ext cx="5829012" cy="2123494"/>
          </a:xfrm>
        </p:spPr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028628" y="5613374"/>
            <a:ext cx="4800744" cy="2531499"/>
          </a:xfrm>
        </p:spPr>
        <p:txBody>
          <a:bodyPr/>
          <a:lstStyle>
            <a:lvl1pPr marL="0" indent="0" algn="ctr">
              <a:buNone/>
              <a:defRPr/>
            </a:lvl1pPr>
            <a:lvl2pPr marL="108631" indent="0" algn="ctr">
              <a:buNone/>
              <a:defRPr/>
            </a:lvl2pPr>
            <a:lvl3pPr marL="217261" indent="0" algn="ctr">
              <a:buNone/>
              <a:defRPr/>
            </a:lvl3pPr>
            <a:lvl4pPr marL="325892" indent="0" algn="ctr">
              <a:buNone/>
              <a:defRPr/>
            </a:lvl4pPr>
            <a:lvl5pPr marL="434523" indent="0" algn="ctr">
              <a:buNone/>
              <a:defRPr/>
            </a:lvl5pPr>
            <a:lvl6pPr marL="543154" indent="0" algn="ctr">
              <a:buNone/>
              <a:defRPr/>
            </a:lvl6pPr>
            <a:lvl7pPr marL="651784" indent="0" algn="ctr">
              <a:buNone/>
              <a:defRPr/>
            </a:lvl7pPr>
            <a:lvl8pPr marL="760415" indent="0" algn="ctr">
              <a:buNone/>
              <a:defRPr/>
            </a:lvl8pPr>
            <a:lvl9pPr marL="869046" indent="0" algn="ctr">
              <a:buNone/>
              <a:defRPr/>
            </a:lvl9pPr>
          </a:lstStyle>
          <a:p>
            <a:r>
              <a:rPr lang="ca-ES"/>
              <a:t>Feu clic aquí per editar l'estil de subtítols del patró.</a:t>
            </a:r>
          </a:p>
        </p:txBody>
      </p:sp>
    </p:spTree>
    <p:extLst>
      <p:ext uri="{BB962C8B-B14F-4D97-AF65-F5344CB8AC3E}">
        <p14:creationId xmlns:p14="http://schemas.microsoft.com/office/powerpoint/2010/main" val="325530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</p:spTree>
    <p:extLst>
      <p:ext uri="{BB962C8B-B14F-4D97-AF65-F5344CB8AC3E}">
        <p14:creationId xmlns:p14="http://schemas.microsoft.com/office/powerpoint/2010/main" val="2866189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5353042" y="205952"/>
            <a:ext cx="1248611" cy="1104654"/>
          </a:xfrm>
        </p:spPr>
        <p:txBody>
          <a:bodyPr vert="eaVert"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1607209" y="205952"/>
            <a:ext cx="3711270" cy="1104654"/>
          </a:xfrm>
        </p:spPr>
        <p:txBody>
          <a:bodyPr vert="eaVert"/>
          <a:lstStyle/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</p:spTree>
    <p:extLst>
      <p:ext uri="{BB962C8B-B14F-4D97-AF65-F5344CB8AC3E}">
        <p14:creationId xmlns:p14="http://schemas.microsoft.com/office/powerpoint/2010/main" val="3747020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</p:spTree>
    <p:extLst>
      <p:ext uri="{BB962C8B-B14F-4D97-AF65-F5344CB8AC3E}">
        <p14:creationId xmlns:p14="http://schemas.microsoft.com/office/powerpoint/2010/main" val="710493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541857" y="6365412"/>
            <a:ext cx="5829012" cy="1967470"/>
          </a:xfrm>
        </p:spPr>
        <p:txBody>
          <a:bodyPr/>
          <a:lstStyle>
            <a:lvl1pPr algn="l">
              <a:defRPr sz="1000" b="1" cap="all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541857" y="4198621"/>
            <a:ext cx="5829012" cy="2166791"/>
          </a:xfrm>
        </p:spPr>
        <p:txBody>
          <a:bodyPr anchor="b"/>
          <a:lstStyle>
            <a:lvl1pPr marL="0" indent="0">
              <a:buNone/>
              <a:defRPr sz="500"/>
            </a:lvl1pPr>
            <a:lvl2pPr marL="108631" indent="0">
              <a:buNone/>
              <a:defRPr sz="400"/>
            </a:lvl2pPr>
            <a:lvl3pPr marL="217261" indent="0">
              <a:buNone/>
              <a:defRPr sz="400"/>
            </a:lvl3pPr>
            <a:lvl4pPr marL="325892" indent="0">
              <a:buNone/>
              <a:defRPr sz="300"/>
            </a:lvl4pPr>
            <a:lvl5pPr marL="434523" indent="0">
              <a:buNone/>
              <a:defRPr sz="300"/>
            </a:lvl5pPr>
            <a:lvl6pPr marL="543154" indent="0">
              <a:buNone/>
              <a:defRPr sz="300"/>
            </a:lvl6pPr>
            <a:lvl7pPr marL="651784" indent="0">
              <a:buNone/>
              <a:defRPr sz="300"/>
            </a:lvl7pPr>
            <a:lvl8pPr marL="760415" indent="0">
              <a:buNone/>
              <a:defRPr sz="300"/>
            </a:lvl8pPr>
            <a:lvl9pPr marL="869046" indent="0">
              <a:buNone/>
              <a:defRPr sz="300"/>
            </a:lvl9pPr>
          </a:lstStyle>
          <a:p>
            <a:pPr lvl="0"/>
            <a:r>
              <a:rPr lang="ca-ES"/>
              <a:t>Feu clic aquí per editar els estils de text</a:t>
            </a:r>
          </a:p>
        </p:txBody>
      </p:sp>
    </p:spTree>
    <p:extLst>
      <p:ext uri="{BB962C8B-B14F-4D97-AF65-F5344CB8AC3E}">
        <p14:creationId xmlns:p14="http://schemas.microsoft.com/office/powerpoint/2010/main" val="137604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1607209" y="898701"/>
            <a:ext cx="2479940" cy="411905"/>
          </a:xfrm>
        </p:spPr>
        <p:txBody>
          <a:bodyPr/>
          <a:lstStyle>
            <a:lvl1pPr>
              <a:defRPr sz="700"/>
            </a:lvl1pPr>
            <a:lvl2pPr>
              <a:defRPr sz="600"/>
            </a:lvl2pPr>
            <a:lvl3pPr>
              <a:defRPr sz="5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121713" y="898701"/>
            <a:ext cx="2479940" cy="411905"/>
          </a:xfrm>
        </p:spPr>
        <p:txBody>
          <a:bodyPr/>
          <a:lstStyle>
            <a:lvl1pPr>
              <a:defRPr sz="700"/>
            </a:lvl1pPr>
            <a:lvl2pPr>
              <a:defRPr sz="600"/>
            </a:lvl2pPr>
            <a:lvl3pPr>
              <a:defRPr sz="5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</p:spTree>
    <p:extLst>
      <p:ext uri="{BB962C8B-B14F-4D97-AF65-F5344CB8AC3E}">
        <p14:creationId xmlns:p14="http://schemas.microsoft.com/office/powerpoint/2010/main" val="3847612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342756" y="396693"/>
            <a:ext cx="6172488" cy="1651130"/>
          </a:xfrm>
        </p:spPr>
        <p:txBody>
          <a:bodyPr/>
          <a:lstStyle>
            <a:lvl1pPr>
              <a:defRPr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342756" y="2217500"/>
            <a:ext cx="3030438" cy="924055"/>
          </a:xfrm>
        </p:spPr>
        <p:txBody>
          <a:bodyPr anchor="b"/>
          <a:lstStyle>
            <a:lvl1pPr marL="0" indent="0">
              <a:buNone/>
              <a:defRPr sz="600" b="1"/>
            </a:lvl1pPr>
            <a:lvl2pPr marL="108631" indent="0">
              <a:buNone/>
              <a:defRPr sz="500" b="1"/>
            </a:lvl2pPr>
            <a:lvl3pPr marL="217261" indent="0">
              <a:buNone/>
              <a:defRPr sz="400" b="1"/>
            </a:lvl3pPr>
            <a:lvl4pPr marL="325892" indent="0">
              <a:buNone/>
              <a:defRPr sz="400" b="1"/>
            </a:lvl4pPr>
            <a:lvl5pPr marL="434523" indent="0">
              <a:buNone/>
              <a:defRPr sz="400" b="1"/>
            </a:lvl5pPr>
            <a:lvl6pPr marL="543154" indent="0">
              <a:buNone/>
              <a:defRPr sz="400" b="1"/>
            </a:lvl6pPr>
            <a:lvl7pPr marL="651784" indent="0">
              <a:buNone/>
              <a:defRPr sz="400" b="1"/>
            </a:lvl7pPr>
            <a:lvl8pPr marL="760415" indent="0">
              <a:buNone/>
              <a:defRPr sz="400" b="1"/>
            </a:lvl8pPr>
            <a:lvl9pPr marL="869046" indent="0">
              <a:buNone/>
              <a:defRPr sz="400" b="1"/>
            </a:lvl9pPr>
          </a:lstStyle>
          <a:p>
            <a:pPr lvl="0"/>
            <a:r>
              <a:rPr lang="ca-ES"/>
              <a:t>Feu clic aquí per editar els estils de text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342756" y="3141555"/>
            <a:ext cx="3030438" cy="5707379"/>
          </a:xfrm>
        </p:spPr>
        <p:txBody>
          <a:bodyPr/>
          <a:lstStyle>
            <a:lvl1pPr>
              <a:defRPr sz="600"/>
            </a:lvl1pPr>
            <a:lvl2pPr>
              <a:defRPr sz="500"/>
            </a:lvl2pPr>
            <a:lvl3pPr>
              <a:defRPr sz="4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3483726" y="2217500"/>
            <a:ext cx="3031518" cy="924055"/>
          </a:xfrm>
        </p:spPr>
        <p:txBody>
          <a:bodyPr anchor="b"/>
          <a:lstStyle>
            <a:lvl1pPr marL="0" indent="0">
              <a:buNone/>
              <a:defRPr sz="600" b="1"/>
            </a:lvl1pPr>
            <a:lvl2pPr marL="108631" indent="0">
              <a:buNone/>
              <a:defRPr sz="500" b="1"/>
            </a:lvl2pPr>
            <a:lvl3pPr marL="217261" indent="0">
              <a:buNone/>
              <a:defRPr sz="400" b="1"/>
            </a:lvl3pPr>
            <a:lvl4pPr marL="325892" indent="0">
              <a:buNone/>
              <a:defRPr sz="400" b="1"/>
            </a:lvl4pPr>
            <a:lvl5pPr marL="434523" indent="0">
              <a:buNone/>
              <a:defRPr sz="400" b="1"/>
            </a:lvl5pPr>
            <a:lvl6pPr marL="543154" indent="0">
              <a:buNone/>
              <a:defRPr sz="400" b="1"/>
            </a:lvl6pPr>
            <a:lvl7pPr marL="651784" indent="0">
              <a:buNone/>
              <a:defRPr sz="400" b="1"/>
            </a:lvl7pPr>
            <a:lvl8pPr marL="760415" indent="0">
              <a:buNone/>
              <a:defRPr sz="400" b="1"/>
            </a:lvl8pPr>
            <a:lvl9pPr marL="869046" indent="0">
              <a:buNone/>
              <a:defRPr sz="400" b="1"/>
            </a:lvl9pPr>
          </a:lstStyle>
          <a:p>
            <a:pPr lvl="0"/>
            <a:r>
              <a:rPr lang="ca-ES"/>
              <a:t>Feu clic aquí per editar els estils de text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3483726" y="3141555"/>
            <a:ext cx="3031518" cy="5707379"/>
          </a:xfrm>
        </p:spPr>
        <p:txBody>
          <a:bodyPr/>
          <a:lstStyle>
            <a:lvl1pPr>
              <a:defRPr sz="600"/>
            </a:lvl1pPr>
            <a:lvl2pPr>
              <a:defRPr sz="500"/>
            </a:lvl2pPr>
            <a:lvl3pPr>
              <a:defRPr sz="4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</p:spTree>
    <p:extLst>
      <p:ext uri="{BB962C8B-B14F-4D97-AF65-F5344CB8AC3E}">
        <p14:creationId xmlns:p14="http://schemas.microsoft.com/office/powerpoint/2010/main" val="4016783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</p:spTree>
    <p:extLst>
      <p:ext uri="{BB962C8B-B14F-4D97-AF65-F5344CB8AC3E}">
        <p14:creationId xmlns:p14="http://schemas.microsoft.com/office/powerpoint/2010/main" val="1943598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0179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342756" y="394352"/>
            <a:ext cx="2256357" cy="1678434"/>
          </a:xfrm>
        </p:spPr>
        <p:txBody>
          <a:bodyPr anchor="b"/>
          <a:lstStyle>
            <a:lvl1pPr algn="l">
              <a:defRPr sz="500" b="1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2681202" y="394352"/>
            <a:ext cx="3834042" cy="8454581"/>
          </a:xfrm>
        </p:spPr>
        <p:txBody>
          <a:bodyPr/>
          <a:lstStyle>
            <a:lvl1pPr>
              <a:defRPr sz="800"/>
            </a:lvl1pPr>
            <a:lvl2pPr>
              <a:defRPr sz="700"/>
            </a:lvl2pPr>
            <a:lvl3pPr>
              <a:defRPr sz="600"/>
            </a:lvl3pPr>
            <a:lvl4pPr>
              <a:defRPr sz="500"/>
            </a:lvl4pPr>
            <a:lvl5pPr>
              <a:defRPr sz="500"/>
            </a:lvl5pPr>
            <a:lvl6pPr>
              <a:defRPr sz="500"/>
            </a:lvl6pPr>
            <a:lvl7pPr>
              <a:defRPr sz="500"/>
            </a:lvl7pPr>
            <a:lvl8pPr>
              <a:defRPr sz="500"/>
            </a:lvl8pPr>
            <a:lvl9pPr>
              <a:defRPr sz="500"/>
            </a:lvl9pPr>
          </a:lstStyle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342756" y="2072786"/>
            <a:ext cx="2256357" cy="6776147"/>
          </a:xfrm>
        </p:spPr>
        <p:txBody>
          <a:bodyPr/>
          <a:lstStyle>
            <a:lvl1pPr marL="0" indent="0">
              <a:buNone/>
              <a:defRPr sz="300"/>
            </a:lvl1pPr>
            <a:lvl2pPr marL="108631" indent="0">
              <a:buNone/>
              <a:defRPr sz="300"/>
            </a:lvl2pPr>
            <a:lvl3pPr marL="217261" indent="0">
              <a:buNone/>
              <a:defRPr sz="200"/>
            </a:lvl3pPr>
            <a:lvl4pPr marL="325892" indent="0">
              <a:buNone/>
              <a:defRPr sz="200"/>
            </a:lvl4pPr>
            <a:lvl5pPr marL="434523" indent="0">
              <a:buNone/>
              <a:defRPr sz="200"/>
            </a:lvl5pPr>
            <a:lvl6pPr marL="543154" indent="0">
              <a:buNone/>
              <a:defRPr sz="200"/>
            </a:lvl6pPr>
            <a:lvl7pPr marL="651784" indent="0">
              <a:buNone/>
              <a:defRPr sz="200"/>
            </a:lvl7pPr>
            <a:lvl8pPr marL="760415" indent="0">
              <a:buNone/>
              <a:defRPr sz="200"/>
            </a:lvl8pPr>
            <a:lvl9pPr marL="869046" indent="0">
              <a:buNone/>
              <a:defRPr sz="200"/>
            </a:lvl9pPr>
          </a:lstStyle>
          <a:p>
            <a:pPr lvl="0"/>
            <a:r>
              <a:rPr lang="ca-ES"/>
              <a:t>Feu clic aquí per editar els estils de text</a:t>
            </a:r>
          </a:p>
        </p:txBody>
      </p:sp>
    </p:spTree>
    <p:extLst>
      <p:ext uri="{BB962C8B-B14F-4D97-AF65-F5344CB8AC3E}">
        <p14:creationId xmlns:p14="http://schemas.microsoft.com/office/powerpoint/2010/main" val="557696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1344381" y="6934122"/>
            <a:ext cx="4114512" cy="818739"/>
          </a:xfrm>
        </p:spPr>
        <p:txBody>
          <a:bodyPr anchor="b"/>
          <a:lstStyle>
            <a:lvl1pPr algn="l">
              <a:defRPr sz="500" b="1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1344381" y="885050"/>
            <a:ext cx="4114512" cy="5943756"/>
          </a:xfrm>
        </p:spPr>
        <p:txBody>
          <a:bodyPr/>
          <a:lstStyle>
            <a:lvl1pPr marL="0" indent="0">
              <a:buNone/>
              <a:defRPr sz="800"/>
            </a:lvl1pPr>
            <a:lvl2pPr marL="108631" indent="0">
              <a:buNone/>
              <a:defRPr sz="700"/>
            </a:lvl2pPr>
            <a:lvl3pPr marL="217261" indent="0">
              <a:buNone/>
              <a:defRPr sz="600"/>
            </a:lvl3pPr>
            <a:lvl4pPr marL="325892" indent="0">
              <a:buNone/>
              <a:defRPr sz="500"/>
            </a:lvl4pPr>
            <a:lvl5pPr marL="434523" indent="0">
              <a:buNone/>
              <a:defRPr sz="500"/>
            </a:lvl5pPr>
            <a:lvl6pPr marL="543154" indent="0">
              <a:buNone/>
              <a:defRPr sz="500"/>
            </a:lvl6pPr>
            <a:lvl7pPr marL="651784" indent="0">
              <a:buNone/>
              <a:defRPr sz="500"/>
            </a:lvl7pPr>
            <a:lvl8pPr marL="760415" indent="0">
              <a:buNone/>
              <a:defRPr sz="500"/>
            </a:lvl8pPr>
            <a:lvl9pPr marL="869046" indent="0">
              <a:buNone/>
              <a:defRPr sz="500"/>
            </a:lvl9pPr>
          </a:lstStyle>
          <a:p>
            <a:pPr lvl="0"/>
            <a:endParaRPr lang="ca-ES" noProof="0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1344381" y="7752861"/>
            <a:ext cx="4114512" cy="1162383"/>
          </a:xfrm>
        </p:spPr>
        <p:txBody>
          <a:bodyPr/>
          <a:lstStyle>
            <a:lvl1pPr marL="0" indent="0">
              <a:buNone/>
              <a:defRPr sz="300"/>
            </a:lvl1pPr>
            <a:lvl2pPr marL="108631" indent="0">
              <a:buNone/>
              <a:defRPr sz="300"/>
            </a:lvl2pPr>
            <a:lvl3pPr marL="217261" indent="0">
              <a:buNone/>
              <a:defRPr sz="200"/>
            </a:lvl3pPr>
            <a:lvl4pPr marL="325892" indent="0">
              <a:buNone/>
              <a:defRPr sz="200"/>
            </a:lvl4pPr>
            <a:lvl5pPr marL="434523" indent="0">
              <a:buNone/>
              <a:defRPr sz="200"/>
            </a:lvl5pPr>
            <a:lvl6pPr marL="543154" indent="0">
              <a:buNone/>
              <a:defRPr sz="200"/>
            </a:lvl6pPr>
            <a:lvl7pPr marL="651784" indent="0">
              <a:buNone/>
              <a:defRPr sz="200"/>
            </a:lvl7pPr>
            <a:lvl8pPr marL="760415" indent="0">
              <a:buNone/>
              <a:defRPr sz="200"/>
            </a:lvl8pPr>
            <a:lvl9pPr marL="869046" indent="0">
              <a:buNone/>
              <a:defRPr sz="200"/>
            </a:lvl9pPr>
          </a:lstStyle>
          <a:p>
            <a:pPr lvl="0"/>
            <a:r>
              <a:rPr lang="ca-ES"/>
              <a:t>Feu clic aquí per editar els estils de text</a:t>
            </a:r>
          </a:p>
        </p:txBody>
      </p:sp>
    </p:spTree>
    <p:extLst>
      <p:ext uri="{BB962C8B-B14F-4D97-AF65-F5344CB8AC3E}">
        <p14:creationId xmlns:p14="http://schemas.microsoft.com/office/powerpoint/2010/main" val="3401221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84x112rojo">
            <a:extLst>
              <a:ext uri="{FF2B5EF4-FFF2-40B4-BE49-F238E27FC236}">
                <a16:creationId xmlns:a16="http://schemas.microsoft.com/office/drawing/2014/main" id="{AB97B4E8-5DCE-4633-8C51-2367B48ADE5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-1588"/>
            <a:ext cx="6861176" cy="991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8">
            <a:extLst>
              <a:ext uri="{FF2B5EF4-FFF2-40B4-BE49-F238E27FC236}">
                <a16:creationId xmlns:a16="http://schemas.microsoft.com/office/drawing/2014/main" id="{1D4E27B0-34E3-41E9-88E1-B7AF385ED8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606550" y="206375"/>
            <a:ext cx="4995863" cy="65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93" tIns="47896" rIns="95793" bIns="478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ES"/>
              <a:t>Clic para editar título</a:t>
            </a:r>
          </a:p>
        </p:txBody>
      </p:sp>
      <p:sp>
        <p:nvSpPr>
          <p:cNvPr id="1028" name="Rectangle 9">
            <a:extLst>
              <a:ext uri="{FF2B5EF4-FFF2-40B4-BE49-F238E27FC236}">
                <a16:creationId xmlns:a16="http://schemas.microsoft.com/office/drawing/2014/main" id="{7E1F441C-C041-4BB0-B0FA-662C807FB4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606550" y="898525"/>
            <a:ext cx="4995863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93" tIns="47896" rIns="95793" bIns="478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ES"/>
              <a:t>Haga clic para modificar el estilo de texto del patrón</a:t>
            </a:r>
          </a:p>
          <a:p>
            <a:pPr lvl="1"/>
            <a:endParaRPr lang="es-ES_tradnl" altLang="es-ES"/>
          </a:p>
        </p:txBody>
      </p:sp>
      <p:sp>
        <p:nvSpPr>
          <p:cNvPr id="1029" name="Rectangle 10">
            <a:extLst>
              <a:ext uri="{FF2B5EF4-FFF2-40B4-BE49-F238E27FC236}">
                <a16:creationId xmlns:a16="http://schemas.microsoft.com/office/drawing/2014/main" id="{8CBA45AF-7F27-4D0A-A548-C4E135143E8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11325" y="1328738"/>
            <a:ext cx="4897438" cy="53975"/>
          </a:xfrm>
          <a:prstGeom prst="rect">
            <a:avLst/>
          </a:prstGeom>
          <a:solidFill>
            <a:srgbClr val="BE1238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1726" tIns="10863" rIns="21726" bIns="10863" anchor="ctr"/>
          <a:lstStyle/>
          <a:p>
            <a:endParaRPr lang="ca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57263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BE1238"/>
          </a:solidFill>
          <a:latin typeface="+mj-lt"/>
          <a:ea typeface="+mj-ea"/>
          <a:cs typeface="+mj-cs"/>
        </a:defRPr>
      </a:lvl1pPr>
      <a:lvl2pPr algn="l" defTabSz="957263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BE1238"/>
          </a:solidFill>
          <a:latin typeface="Arial" charset="0"/>
          <a:ea typeface="ＭＳ Ｐゴシック" pitchFamily="124" charset="-128"/>
        </a:defRPr>
      </a:lvl2pPr>
      <a:lvl3pPr algn="l" defTabSz="957263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BE1238"/>
          </a:solidFill>
          <a:latin typeface="Arial" charset="0"/>
          <a:ea typeface="ＭＳ Ｐゴシック" pitchFamily="124" charset="-128"/>
        </a:defRPr>
      </a:lvl3pPr>
      <a:lvl4pPr algn="l" defTabSz="957263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BE1238"/>
          </a:solidFill>
          <a:latin typeface="Arial" charset="0"/>
          <a:ea typeface="ＭＳ Ｐゴシック" pitchFamily="124" charset="-128"/>
        </a:defRPr>
      </a:lvl4pPr>
      <a:lvl5pPr algn="l" defTabSz="957263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BE1238"/>
          </a:solidFill>
          <a:latin typeface="Arial" charset="0"/>
          <a:ea typeface="ＭＳ Ｐゴシック" pitchFamily="124" charset="-128"/>
        </a:defRPr>
      </a:lvl5pPr>
      <a:lvl6pPr marL="108631" algn="l" defTabSz="958063" rtl="0" fontAlgn="base">
        <a:spcBef>
          <a:spcPct val="0"/>
        </a:spcBef>
        <a:spcAft>
          <a:spcPct val="0"/>
        </a:spcAft>
        <a:defRPr sz="2100" b="1">
          <a:solidFill>
            <a:srgbClr val="BE1238"/>
          </a:solidFill>
          <a:latin typeface="Arial" charset="0"/>
          <a:ea typeface="ＭＳ Ｐゴシック" pitchFamily="124" charset="-128"/>
        </a:defRPr>
      </a:lvl6pPr>
      <a:lvl7pPr marL="217261" algn="l" defTabSz="958063" rtl="0" fontAlgn="base">
        <a:spcBef>
          <a:spcPct val="0"/>
        </a:spcBef>
        <a:spcAft>
          <a:spcPct val="0"/>
        </a:spcAft>
        <a:defRPr sz="2100" b="1">
          <a:solidFill>
            <a:srgbClr val="BE1238"/>
          </a:solidFill>
          <a:latin typeface="Arial" charset="0"/>
          <a:ea typeface="ＭＳ Ｐゴシック" pitchFamily="124" charset="-128"/>
        </a:defRPr>
      </a:lvl7pPr>
      <a:lvl8pPr marL="325892" algn="l" defTabSz="958063" rtl="0" fontAlgn="base">
        <a:spcBef>
          <a:spcPct val="0"/>
        </a:spcBef>
        <a:spcAft>
          <a:spcPct val="0"/>
        </a:spcAft>
        <a:defRPr sz="2100" b="1">
          <a:solidFill>
            <a:srgbClr val="BE1238"/>
          </a:solidFill>
          <a:latin typeface="Arial" charset="0"/>
          <a:ea typeface="ＭＳ Ｐゴシック" pitchFamily="124" charset="-128"/>
        </a:defRPr>
      </a:lvl8pPr>
      <a:lvl9pPr marL="434523" algn="l" defTabSz="958063" rtl="0" fontAlgn="base">
        <a:spcBef>
          <a:spcPct val="0"/>
        </a:spcBef>
        <a:spcAft>
          <a:spcPct val="0"/>
        </a:spcAft>
        <a:defRPr sz="2100" b="1">
          <a:solidFill>
            <a:srgbClr val="BE1238"/>
          </a:solidFill>
          <a:latin typeface="Arial" charset="0"/>
          <a:ea typeface="ＭＳ Ｐゴシック" pitchFamily="124" charset="-128"/>
        </a:defRPr>
      </a:lvl9pPr>
    </p:titleStyle>
    <p:bodyStyle>
      <a:lvl1pPr marL="358775" indent="-358775" algn="l" defTabSz="957263" rtl="0" eaLnBrk="0" fontAlgn="base" hangingPunct="0">
        <a:spcBef>
          <a:spcPct val="20000"/>
        </a:spcBef>
        <a:spcAft>
          <a:spcPct val="0"/>
        </a:spcAft>
        <a:defRPr sz="1000" b="1">
          <a:solidFill>
            <a:schemeClr val="bg2"/>
          </a:solidFill>
          <a:latin typeface="+mn-lt"/>
          <a:ea typeface="+mn-ea"/>
          <a:cs typeface="+mn-cs"/>
        </a:defRPr>
      </a:lvl1pPr>
      <a:lvl2pPr marL="777875" indent="-298450" algn="l" defTabSz="957263" rtl="0" eaLnBrk="0" fontAlgn="base" hangingPunct="0">
        <a:spcBef>
          <a:spcPct val="20000"/>
        </a:spcBef>
        <a:spcAft>
          <a:spcPct val="0"/>
        </a:spcAft>
        <a:defRPr sz="1000" b="1">
          <a:solidFill>
            <a:schemeClr val="bg2"/>
          </a:solidFill>
          <a:latin typeface="+mn-lt"/>
          <a:ea typeface="+mn-ea"/>
        </a:defRPr>
      </a:lvl2pPr>
      <a:lvl3pPr marL="1196975" indent="-238125" algn="l" defTabSz="957263" rtl="0" eaLnBrk="0" fontAlgn="base" hangingPunct="0">
        <a:spcBef>
          <a:spcPct val="20000"/>
        </a:spcBef>
        <a:spcAft>
          <a:spcPct val="0"/>
        </a:spcAft>
        <a:defRPr sz="1000" b="1">
          <a:solidFill>
            <a:schemeClr val="bg2"/>
          </a:solidFill>
          <a:latin typeface="+mn-lt"/>
          <a:ea typeface="+mn-ea"/>
        </a:defRPr>
      </a:lvl3pPr>
      <a:lvl4pPr marL="1674813" indent="-238125" algn="l" defTabSz="957263" rtl="0" eaLnBrk="0" fontAlgn="base" hangingPunct="0">
        <a:spcBef>
          <a:spcPct val="20000"/>
        </a:spcBef>
        <a:spcAft>
          <a:spcPct val="0"/>
        </a:spcAft>
        <a:defRPr sz="1000" b="1">
          <a:solidFill>
            <a:schemeClr val="bg2"/>
          </a:solidFill>
          <a:latin typeface="+mn-lt"/>
          <a:ea typeface="+mn-ea"/>
        </a:defRPr>
      </a:lvl4pPr>
      <a:lvl5pPr marL="2154238" indent="-238125" algn="l" defTabSz="957263" rtl="0" eaLnBrk="0" fontAlgn="base" hangingPunct="0">
        <a:spcBef>
          <a:spcPct val="20000"/>
        </a:spcBef>
        <a:spcAft>
          <a:spcPct val="0"/>
        </a:spcAft>
        <a:defRPr sz="1000" b="1">
          <a:solidFill>
            <a:schemeClr val="bg2"/>
          </a:solidFill>
          <a:latin typeface="+mn-lt"/>
          <a:ea typeface="+mn-ea"/>
        </a:defRPr>
      </a:lvl5pPr>
      <a:lvl6pPr marL="2263894" indent="-239516" algn="l" defTabSz="958063" rtl="0" fontAlgn="base">
        <a:spcBef>
          <a:spcPct val="20000"/>
        </a:spcBef>
        <a:spcAft>
          <a:spcPct val="0"/>
        </a:spcAft>
        <a:defRPr sz="1000" b="1">
          <a:solidFill>
            <a:schemeClr val="bg2"/>
          </a:solidFill>
          <a:latin typeface="+mn-lt"/>
          <a:ea typeface="+mn-ea"/>
        </a:defRPr>
      </a:lvl6pPr>
      <a:lvl7pPr marL="2372525" indent="-239516" algn="l" defTabSz="958063" rtl="0" fontAlgn="base">
        <a:spcBef>
          <a:spcPct val="20000"/>
        </a:spcBef>
        <a:spcAft>
          <a:spcPct val="0"/>
        </a:spcAft>
        <a:defRPr sz="1000" b="1">
          <a:solidFill>
            <a:schemeClr val="bg2"/>
          </a:solidFill>
          <a:latin typeface="+mn-lt"/>
          <a:ea typeface="+mn-ea"/>
        </a:defRPr>
      </a:lvl7pPr>
      <a:lvl8pPr marL="2481156" indent="-239516" algn="l" defTabSz="958063" rtl="0" fontAlgn="base">
        <a:spcBef>
          <a:spcPct val="20000"/>
        </a:spcBef>
        <a:spcAft>
          <a:spcPct val="0"/>
        </a:spcAft>
        <a:defRPr sz="1000" b="1">
          <a:solidFill>
            <a:schemeClr val="bg2"/>
          </a:solidFill>
          <a:latin typeface="+mn-lt"/>
          <a:ea typeface="+mn-ea"/>
        </a:defRPr>
      </a:lvl8pPr>
      <a:lvl9pPr marL="2589787" indent="-239516" algn="l" defTabSz="958063" rtl="0" fontAlgn="base">
        <a:spcBef>
          <a:spcPct val="20000"/>
        </a:spcBef>
        <a:spcAft>
          <a:spcPct val="0"/>
        </a:spcAft>
        <a:defRPr sz="1000" b="1">
          <a:solidFill>
            <a:schemeClr val="bg2"/>
          </a:solidFill>
          <a:latin typeface="+mn-lt"/>
          <a:ea typeface="+mn-ea"/>
        </a:defRPr>
      </a:lvl9pPr>
    </p:bodyStyle>
    <p:otherStyle>
      <a:defPPr>
        <a:defRPr lang="ca-ES"/>
      </a:defPPr>
      <a:lvl1pPr marL="0" algn="l" defTabSz="217261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108631" algn="l" defTabSz="217261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217261" algn="l" defTabSz="217261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3pPr>
      <a:lvl4pPr marL="325892" algn="l" defTabSz="217261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4pPr>
      <a:lvl5pPr marL="434523" algn="l" defTabSz="217261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5pPr>
      <a:lvl6pPr marL="543154" algn="l" defTabSz="217261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6pPr>
      <a:lvl7pPr marL="651784" algn="l" defTabSz="217261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7pPr>
      <a:lvl8pPr marL="760415" algn="l" defTabSz="217261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8pPr>
      <a:lvl9pPr marL="869046" algn="l" defTabSz="217261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B508E29A-2D5E-4F47-8F08-8961CF0274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1625" y="128588"/>
            <a:ext cx="4953000" cy="655637"/>
          </a:xfrm>
        </p:spPr>
        <p:txBody>
          <a:bodyPr/>
          <a:lstStyle/>
          <a:p>
            <a:pPr algn="ctr" eaLnBrk="1" hangingPunct="1"/>
            <a:r>
              <a:rPr lang="en-GB" altLang="es-ES" sz="1100" dirty="0" err="1"/>
              <a:t>Curso</a:t>
            </a:r>
            <a:r>
              <a:rPr lang="en-GB" altLang="es-ES" sz="1100" dirty="0"/>
              <a:t> de </a:t>
            </a:r>
            <a:r>
              <a:rPr lang="en-GB" altLang="es-ES" sz="1100" dirty="0" err="1"/>
              <a:t>entrenamiento</a:t>
            </a:r>
            <a:r>
              <a:rPr lang="en-GB" altLang="es-ES" sz="1100" dirty="0"/>
              <a:t> </a:t>
            </a:r>
            <a:r>
              <a:rPr lang="en-GB" altLang="es-ES" sz="1100" dirty="0" err="1"/>
              <a:t>en</a:t>
            </a:r>
            <a:r>
              <a:rPr lang="en-GB" altLang="es-ES" sz="1100" dirty="0"/>
              <a:t> los </a:t>
            </a:r>
            <a:r>
              <a:rPr lang="en-GB" altLang="es-ES" sz="1100" dirty="0" err="1"/>
              <a:t>protocolos</a:t>
            </a:r>
            <a:r>
              <a:rPr lang="en-GB" altLang="es-ES" sz="1100" dirty="0"/>
              <a:t> del Welfare Quality </a:t>
            </a:r>
            <a:br>
              <a:rPr lang="en-GB" altLang="es-ES" sz="1100" dirty="0"/>
            </a:br>
            <a:r>
              <a:rPr lang="en-GB" altLang="es-ES" sz="1100" dirty="0"/>
              <a:t>para </a:t>
            </a:r>
            <a:r>
              <a:rPr lang="en-GB" altLang="es-ES" sz="1100" dirty="0" err="1"/>
              <a:t>terneros</a:t>
            </a:r>
            <a:r>
              <a:rPr lang="en-GB" altLang="es-ES" sz="1100" dirty="0"/>
              <a:t> de </a:t>
            </a:r>
            <a:r>
              <a:rPr lang="en-GB" altLang="es-ES" sz="1100" dirty="0" err="1"/>
              <a:t>cebo</a:t>
            </a:r>
            <a:r>
              <a:rPr lang="en-GB" altLang="es-ES" sz="1100" dirty="0"/>
              <a:t> (</a:t>
            </a:r>
            <a:r>
              <a:rPr lang="en-GB" altLang="es-ES" sz="1100" dirty="0" err="1"/>
              <a:t>granja</a:t>
            </a:r>
            <a:r>
              <a:rPr lang="en-GB" altLang="es-ES" sz="1100" dirty="0"/>
              <a:t>)</a:t>
            </a:r>
            <a:br>
              <a:rPr lang="en-GB" altLang="es-ES" sz="1100" dirty="0"/>
            </a:br>
            <a:r>
              <a:rPr lang="en-GB" altLang="es-ES" sz="1100" dirty="0"/>
              <a:t>19 al 22 de </a:t>
            </a:r>
            <a:r>
              <a:rPr lang="en-GB" altLang="es-ES" sz="1100" dirty="0" err="1"/>
              <a:t>septiembre</a:t>
            </a:r>
            <a:r>
              <a:rPr lang="en-GB" altLang="es-ES" sz="1100" dirty="0"/>
              <a:t> de 2022</a:t>
            </a:r>
            <a:endParaRPr lang="ca-ES" altLang="es-ES" sz="1400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6788E397-69AB-40E5-ACD9-38366687E1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6550" y="698500"/>
            <a:ext cx="4995863" cy="412750"/>
          </a:xfrm>
        </p:spPr>
        <p:txBody>
          <a:bodyPr/>
          <a:lstStyle/>
          <a:p>
            <a:pPr algn="ctr" eaLnBrk="1" hangingPunct="1"/>
            <a:r>
              <a:rPr lang="en-GB" altLang="es-ES" sz="900" dirty="0"/>
              <a:t>Lugar: IRTA </a:t>
            </a:r>
            <a:r>
              <a:rPr lang="en-GB" altLang="es-ES" sz="900" err="1"/>
              <a:t>Monells</a:t>
            </a:r>
            <a:r>
              <a:rPr lang="en-GB" altLang="es-ES" sz="900"/>
              <a:t> (Girona) – Edificio B  Auditorio.</a:t>
            </a:r>
          </a:p>
          <a:p>
            <a:pPr algn="ctr" eaLnBrk="1" hangingPunct="1"/>
            <a:r>
              <a:rPr lang="en-GB" altLang="es-ES" sz="900"/>
              <a:t>Contacto: welfarequality@irta.cat</a:t>
            </a:r>
          </a:p>
          <a:p>
            <a:pPr algn="ctr" eaLnBrk="1" hangingPunct="1"/>
            <a:endParaRPr lang="ca-ES" altLang="es-ES" sz="900"/>
          </a:p>
          <a:p>
            <a:pPr algn="ctr" eaLnBrk="1" hangingPunct="1"/>
            <a:endParaRPr lang="ca-ES" altLang="es-ES" sz="900"/>
          </a:p>
        </p:txBody>
      </p:sp>
      <p:sp>
        <p:nvSpPr>
          <p:cNvPr id="2052" name="QuadreDeText 4">
            <a:extLst>
              <a:ext uri="{FF2B5EF4-FFF2-40B4-BE49-F238E27FC236}">
                <a16:creationId xmlns:a16="http://schemas.microsoft.com/office/drawing/2014/main" id="{F6F1B38B-29D1-4A9F-BE6C-D6B590B5C7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463" y="1601773"/>
            <a:ext cx="6643688" cy="747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1726" tIns="10863" rIns="21726" bIns="10863">
            <a:spAutoFit/>
          </a:bodyPr>
          <a:lstStyle>
            <a:lvl1pPr>
              <a:spcBef>
                <a:spcPct val="20000"/>
              </a:spcBef>
              <a:defRPr sz="1000" b="1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defRPr sz="1000" b="1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defRPr sz="1000" b="1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defRPr sz="1000" b="1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defRPr sz="1000" b="1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endParaRPr lang="en-GB" altLang="es-ES" sz="1100" dirty="0">
              <a:solidFill>
                <a:srgbClr val="C00000"/>
              </a:solidFill>
            </a:endParaRPr>
          </a:p>
          <a:p>
            <a:pPr>
              <a:spcBef>
                <a:spcPct val="0"/>
              </a:spcBef>
            </a:pPr>
            <a:r>
              <a:rPr lang="en-GB" altLang="es-ES" sz="1100" dirty="0">
                <a:solidFill>
                  <a:srgbClr val="C00000"/>
                </a:solidFill>
              </a:rPr>
              <a:t>Lunes 19</a:t>
            </a:r>
            <a:r>
              <a:rPr lang="en-GB" altLang="es-ES" sz="1100" baseline="30000" dirty="0">
                <a:solidFill>
                  <a:srgbClr val="C00000"/>
                </a:solidFill>
              </a:rPr>
              <a:t> </a:t>
            </a:r>
            <a:r>
              <a:rPr lang="en-GB" altLang="es-ES" sz="1100" dirty="0">
                <a:solidFill>
                  <a:srgbClr val="C00000"/>
                </a:solidFill>
              </a:rPr>
              <a:t>de </a:t>
            </a:r>
            <a:r>
              <a:rPr lang="en-GB" altLang="es-ES" sz="1100" dirty="0" err="1">
                <a:solidFill>
                  <a:srgbClr val="C00000"/>
                </a:solidFill>
              </a:rPr>
              <a:t>septiembre</a:t>
            </a:r>
            <a:r>
              <a:rPr lang="en-GB" altLang="es-ES" sz="1100" dirty="0">
                <a:solidFill>
                  <a:srgbClr val="C00000"/>
                </a:solidFill>
              </a:rPr>
              <a:t> de 2022</a:t>
            </a:r>
          </a:p>
          <a:p>
            <a:pPr>
              <a:spcBef>
                <a:spcPct val="0"/>
              </a:spcBef>
            </a:pPr>
            <a:endParaRPr lang="en-GB" altLang="es-ES" sz="1100" dirty="0">
              <a:solidFill>
                <a:srgbClr val="C00000"/>
              </a:solidFill>
            </a:endParaRPr>
          </a:p>
          <a:p>
            <a:pPr>
              <a:spcBef>
                <a:spcPct val="0"/>
              </a:spcBef>
            </a:pPr>
            <a:r>
              <a:rPr lang="en-GB" altLang="es-ES" sz="1100" dirty="0">
                <a:solidFill>
                  <a:schemeClr val="tx1"/>
                </a:solidFill>
              </a:rPr>
              <a:t>9.00h – 10.30h </a:t>
            </a:r>
            <a:r>
              <a:rPr lang="ca-ES" altLang="es-ES" sz="1100" b="0" dirty="0">
                <a:solidFill>
                  <a:schemeClr val="tx1"/>
                </a:solidFill>
              </a:rPr>
              <a:t> </a:t>
            </a:r>
            <a:r>
              <a:rPr lang="en-GB" altLang="es-ES" sz="1100" dirty="0" err="1">
                <a:solidFill>
                  <a:schemeClr val="tx1"/>
                </a:solidFill>
              </a:rPr>
              <a:t>Introducción</a:t>
            </a:r>
            <a:r>
              <a:rPr lang="en-GB" altLang="es-ES" sz="1100" dirty="0">
                <a:solidFill>
                  <a:schemeClr val="tx1"/>
                </a:solidFill>
              </a:rPr>
              <a:t> al Bienestar Animal y a los </a:t>
            </a:r>
            <a:r>
              <a:rPr lang="en-GB" altLang="es-ES" sz="1100" dirty="0" err="1">
                <a:solidFill>
                  <a:schemeClr val="tx1"/>
                </a:solidFill>
              </a:rPr>
              <a:t>protocolos</a:t>
            </a:r>
            <a:r>
              <a:rPr lang="en-GB" altLang="es-ES" sz="1100" dirty="0">
                <a:solidFill>
                  <a:schemeClr val="tx1"/>
                </a:solidFill>
              </a:rPr>
              <a:t> Welfare Quality</a:t>
            </a:r>
          </a:p>
          <a:p>
            <a:pPr>
              <a:spcBef>
                <a:spcPct val="0"/>
              </a:spcBef>
            </a:pPr>
            <a:endParaRPr lang="en-GB" altLang="es-ES" sz="1100" dirty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r>
              <a:rPr lang="en-GB" altLang="es-ES" sz="1100" dirty="0">
                <a:solidFill>
                  <a:schemeClr val="tx1"/>
                </a:solidFill>
              </a:rPr>
              <a:t>10.30h -10.45h – </a:t>
            </a:r>
            <a:r>
              <a:rPr lang="en-GB" altLang="es-ES" sz="1100" dirty="0" err="1">
                <a:solidFill>
                  <a:schemeClr val="tx1"/>
                </a:solidFill>
              </a:rPr>
              <a:t>Pausa</a:t>
            </a:r>
            <a:r>
              <a:rPr lang="en-GB" altLang="es-ES" sz="1100" dirty="0">
                <a:solidFill>
                  <a:schemeClr val="tx1"/>
                </a:solidFill>
              </a:rPr>
              <a:t> café</a:t>
            </a:r>
          </a:p>
          <a:p>
            <a:pPr>
              <a:spcBef>
                <a:spcPct val="0"/>
              </a:spcBef>
            </a:pPr>
            <a:endParaRPr lang="en-GB" altLang="es-ES" sz="1100" dirty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r>
              <a:rPr lang="en-GB" altLang="es-ES" sz="1100" dirty="0">
                <a:solidFill>
                  <a:schemeClr val="tx1"/>
                </a:solidFill>
              </a:rPr>
              <a:t>10.45h -12.45h - </a:t>
            </a:r>
            <a:r>
              <a:rPr lang="es-ES" altLang="es-ES" sz="1100" dirty="0">
                <a:solidFill>
                  <a:schemeClr val="tx1"/>
                </a:solidFill>
              </a:rPr>
              <a:t>Indicadores de bienestar animal en granja</a:t>
            </a:r>
            <a:endParaRPr lang="ca-ES" altLang="es-ES" sz="1100" b="0" dirty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endParaRPr lang="ca-ES" altLang="es-ES" sz="1100" b="0" dirty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r>
              <a:rPr lang="en-GB" altLang="es-ES" sz="1100" dirty="0">
                <a:solidFill>
                  <a:schemeClr val="tx1"/>
                </a:solidFill>
              </a:rPr>
              <a:t>12.45h – 14.00h – Comida</a:t>
            </a:r>
          </a:p>
          <a:p>
            <a:pPr>
              <a:spcBef>
                <a:spcPct val="0"/>
              </a:spcBef>
            </a:pPr>
            <a:endParaRPr lang="en-GB" altLang="es-ES" sz="1100" dirty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r>
              <a:rPr lang="en-GB" altLang="es-ES" sz="1100" dirty="0">
                <a:solidFill>
                  <a:schemeClr val="tx1"/>
                </a:solidFill>
              </a:rPr>
              <a:t>14.00-16.00h - </a:t>
            </a:r>
            <a:r>
              <a:rPr lang="es-ES" altLang="es-ES" sz="1100" dirty="0">
                <a:solidFill>
                  <a:schemeClr val="tx1"/>
                </a:solidFill>
              </a:rPr>
              <a:t>Indicadores de bienestar animal en granja</a:t>
            </a:r>
            <a:endParaRPr lang="ca-ES" altLang="es-ES" sz="1100" b="0" dirty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r>
              <a:rPr lang="en-GB" altLang="es-ES" sz="1100" dirty="0">
                <a:solidFill>
                  <a:schemeClr val="tx1"/>
                </a:solidFill>
              </a:rPr>
              <a:t>		</a:t>
            </a:r>
          </a:p>
          <a:p>
            <a:pPr>
              <a:spcBef>
                <a:spcPct val="0"/>
              </a:spcBef>
            </a:pPr>
            <a:endParaRPr lang="en-GB" altLang="es-ES" sz="1100" dirty="0">
              <a:solidFill>
                <a:srgbClr val="C00000"/>
              </a:solidFill>
            </a:endParaRPr>
          </a:p>
          <a:p>
            <a:pPr>
              <a:spcBef>
                <a:spcPct val="0"/>
              </a:spcBef>
            </a:pPr>
            <a:r>
              <a:rPr lang="en-GB" altLang="es-ES" sz="1100" dirty="0">
                <a:solidFill>
                  <a:srgbClr val="C00000"/>
                </a:solidFill>
              </a:rPr>
              <a:t>Martes 20</a:t>
            </a:r>
            <a:r>
              <a:rPr lang="en-GB" altLang="es-ES" sz="1100" baseline="30000" dirty="0">
                <a:solidFill>
                  <a:srgbClr val="C00000"/>
                </a:solidFill>
              </a:rPr>
              <a:t> </a:t>
            </a:r>
            <a:r>
              <a:rPr lang="en-GB" altLang="es-ES" sz="1100" dirty="0">
                <a:solidFill>
                  <a:srgbClr val="C00000"/>
                </a:solidFill>
              </a:rPr>
              <a:t>de </a:t>
            </a:r>
            <a:r>
              <a:rPr lang="en-GB" altLang="es-ES" sz="1100" dirty="0" err="1">
                <a:solidFill>
                  <a:srgbClr val="C00000"/>
                </a:solidFill>
              </a:rPr>
              <a:t>septiembre</a:t>
            </a:r>
            <a:r>
              <a:rPr lang="en-GB" altLang="es-ES" sz="1100" dirty="0">
                <a:solidFill>
                  <a:srgbClr val="C00000"/>
                </a:solidFill>
              </a:rPr>
              <a:t> de 2022</a:t>
            </a:r>
          </a:p>
          <a:p>
            <a:pPr>
              <a:spcBef>
                <a:spcPct val="0"/>
              </a:spcBef>
            </a:pPr>
            <a:endParaRPr lang="en-GB" altLang="es-ES" sz="1100" dirty="0">
              <a:solidFill>
                <a:srgbClr val="C00000"/>
              </a:solidFill>
            </a:endParaRPr>
          </a:p>
          <a:p>
            <a:pPr>
              <a:spcBef>
                <a:spcPct val="0"/>
              </a:spcBef>
            </a:pPr>
            <a:r>
              <a:rPr lang="en-GB" altLang="es-ES" sz="1100" dirty="0">
                <a:solidFill>
                  <a:schemeClr val="tx1"/>
                </a:solidFill>
              </a:rPr>
              <a:t>8.00h-12.30h </a:t>
            </a:r>
            <a:r>
              <a:rPr lang="en-GB" altLang="es-ES" sz="1100" dirty="0" err="1">
                <a:solidFill>
                  <a:schemeClr val="tx1"/>
                </a:solidFill>
              </a:rPr>
              <a:t>Práctica</a:t>
            </a:r>
            <a:r>
              <a:rPr lang="en-GB" altLang="es-ES" sz="1100" dirty="0">
                <a:solidFill>
                  <a:schemeClr val="tx1"/>
                </a:solidFill>
              </a:rPr>
              <a:t> </a:t>
            </a:r>
            <a:r>
              <a:rPr lang="en-GB" altLang="es-ES" sz="1100" dirty="0" err="1">
                <a:solidFill>
                  <a:schemeClr val="tx1"/>
                </a:solidFill>
              </a:rPr>
              <a:t>en</a:t>
            </a:r>
            <a:r>
              <a:rPr lang="en-GB" altLang="es-ES" sz="1100" dirty="0">
                <a:solidFill>
                  <a:schemeClr val="tx1"/>
                </a:solidFill>
              </a:rPr>
              <a:t> </a:t>
            </a:r>
            <a:r>
              <a:rPr lang="en-GB" altLang="es-ES" sz="1100" dirty="0" err="1">
                <a:solidFill>
                  <a:schemeClr val="tx1"/>
                </a:solidFill>
              </a:rPr>
              <a:t>granja</a:t>
            </a:r>
            <a:r>
              <a:rPr lang="en-GB" altLang="es-ES" sz="1100" dirty="0">
                <a:solidFill>
                  <a:schemeClr val="tx1"/>
                </a:solidFill>
              </a:rPr>
              <a:t> </a:t>
            </a:r>
          </a:p>
          <a:p>
            <a:pPr>
              <a:spcBef>
                <a:spcPct val="0"/>
              </a:spcBef>
            </a:pPr>
            <a:endParaRPr lang="en-GB" altLang="es-ES" sz="1100" dirty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r>
              <a:rPr lang="en-GB" altLang="es-ES" sz="1100" dirty="0">
                <a:solidFill>
                  <a:schemeClr val="tx1"/>
                </a:solidFill>
              </a:rPr>
              <a:t>13.00h-14.00h</a:t>
            </a:r>
            <a:r>
              <a:rPr lang="ca-ES" altLang="es-ES" sz="1100" b="0" dirty="0">
                <a:solidFill>
                  <a:schemeClr val="tx1"/>
                </a:solidFill>
              </a:rPr>
              <a:t> </a:t>
            </a:r>
            <a:r>
              <a:rPr lang="en-GB" altLang="es-ES" sz="1100" dirty="0">
                <a:solidFill>
                  <a:schemeClr val="tx1"/>
                </a:solidFill>
              </a:rPr>
              <a:t>Comida</a:t>
            </a:r>
          </a:p>
          <a:p>
            <a:pPr>
              <a:spcBef>
                <a:spcPct val="0"/>
              </a:spcBef>
            </a:pPr>
            <a:endParaRPr lang="en-GB" altLang="es-ES" sz="1100" dirty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r>
              <a:rPr lang="en-GB" altLang="es-ES" sz="1100" dirty="0">
                <a:solidFill>
                  <a:schemeClr val="tx1"/>
                </a:solidFill>
              </a:rPr>
              <a:t>14.00h – 16.00h </a:t>
            </a:r>
            <a:r>
              <a:rPr lang="en-GB" altLang="es-ES" sz="1100" dirty="0" err="1">
                <a:solidFill>
                  <a:schemeClr val="tx1"/>
                </a:solidFill>
              </a:rPr>
              <a:t>Conclusiones</a:t>
            </a:r>
            <a:r>
              <a:rPr lang="en-GB" altLang="es-ES" sz="1100" dirty="0">
                <a:solidFill>
                  <a:schemeClr val="tx1"/>
                </a:solidFill>
              </a:rPr>
              <a:t> de la </a:t>
            </a:r>
            <a:r>
              <a:rPr lang="en-GB" altLang="es-ES" sz="1100" dirty="0" err="1">
                <a:solidFill>
                  <a:schemeClr val="tx1"/>
                </a:solidFill>
              </a:rPr>
              <a:t>práctica</a:t>
            </a:r>
            <a:r>
              <a:rPr lang="en-GB" altLang="es-ES" sz="1100" dirty="0">
                <a:solidFill>
                  <a:schemeClr val="tx1"/>
                </a:solidFill>
              </a:rPr>
              <a:t> y </a:t>
            </a:r>
            <a:r>
              <a:rPr lang="en-GB" altLang="es-ES" sz="1100" dirty="0" err="1">
                <a:solidFill>
                  <a:schemeClr val="tx1"/>
                </a:solidFill>
              </a:rPr>
              <a:t>repetibilidades</a:t>
            </a:r>
            <a:r>
              <a:rPr lang="en-GB" altLang="es-ES" sz="1100" dirty="0">
                <a:solidFill>
                  <a:schemeClr val="tx1"/>
                </a:solidFill>
              </a:rPr>
              <a:t> </a:t>
            </a:r>
          </a:p>
          <a:p>
            <a:pPr>
              <a:spcBef>
                <a:spcPct val="0"/>
              </a:spcBef>
            </a:pPr>
            <a:endParaRPr lang="en-GB" altLang="es-ES" sz="1100" dirty="0">
              <a:solidFill>
                <a:srgbClr val="C00000"/>
              </a:solidFill>
            </a:endParaRPr>
          </a:p>
          <a:p>
            <a:pPr>
              <a:spcBef>
                <a:spcPct val="0"/>
              </a:spcBef>
            </a:pPr>
            <a:endParaRPr lang="en-GB" altLang="es-ES" sz="1100" dirty="0">
              <a:solidFill>
                <a:srgbClr val="C00000"/>
              </a:solidFill>
            </a:endParaRPr>
          </a:p>
          <a:p>
            <a:pPr>
              <a:spcBef>
                <a:spcPct val="0"/>
              </a:spcBef>
            </a:pPr>
            <a:r>
              <a:rPr lang="en-GB" altLang="es-ES" sz="1100" dirty="0" err="1">
                <a:solidFill>
                  <a:srgbClr val="C00000"/>
                </a:solidFill>
              </a:rPr>
              <a:t>Miércoles</a:t>
            </a:r>
            <a:r>
              <a:rPr lang="en-GB" altLang="es-ES" sz="1100" dirty="0">
                <a:solidFill>
                  <a:srgbClr val="C00000"/>
                </a:solidFill>
              </a:rPr>
              <a:t> 21 de </a:t>
            </a:r>
            <a:r>
              <a:rPr lang="en-GB" altLang="es-ES" sz="1100" dirty="0" err="1">
                <a:solidFill>
                  <a:srgbClr val="C00000"/>
                </a:solidFill>
              </a:rPr>
              <a:t>septiembre</a:t>
            </a:r>
            <a:r>
              <a:rPr lang="en-GB" altLang="es-ES" sz="1100" dirty="0">
                <a:solidFill>
                  <a:srgbClr val="C00000"/>
                </a:solidFill>
              </a:rPr>
              <a:t> de 2022</a:t>
            </a:r>
          </a:p>
          <a:p>
            <a:pPr>
              <a:spcBef>
                <a:spcPct val="0"/>
              </a:spcBef>
            </a:pPr>
            <a:endParaRPr lang="en-GB" altLang="es-ES" sz="1100" dirty="0">
              <a:solidFill>
                <a:srgbClr val="C00000"/>
              </a:solidFill>
            </a:endParaRPr>
          </a:p>
          <a:p>
            <a:pPr>
              <a:spcBef>
                <a:spcPct val="0"/>
              </a:spcBef>
            </a:pPr>
            <a:r>
              <a:rPr lang="en-GB" altLang="es-ES" sz="1100" dirty="0">
                <a:solidFill>
                  <a:schemeClr val="tx1"/>
                </a:solidFill>
              </a:rPr>
              <a:t>8.30-10.45h - </a:t>
            </a:r>
            <a:r>
              <a:rPr lang="ca-ES" altLang="es-ES" sz="1100" dirty="0">
                <a:solidFill>
                  <a:schemeClr val="tx1"/>
                </a:solidFill>
              </a:rPr>
              <a:t>R</a:t>
            </a:r>
            <a:r>
              <a:rPr lang="en-GB" altLang="es-ES" sz="1100" dirty="0" err="1">
                <a:solidFill>
                  <a:schemeClr val="tx1"/>
                </a:solidFill>
              </a:rPr>
              <a:t>epetibilidades</a:t>
            </a:r>
            <a:r>
              <a:rPr lang="en-GB" altLang="es-ES" sz="1100" dirty="0">
                <a:solidFill>
                  <a:schemeClr val="tx1"/>
                </a:solidFill>
              </a:rPr>
              <a:t> </a:t>
            </a:r>
          </a:p>
          <a:p>
            <a:pPr>
              <a:spcBef>
                <a:spcPct val="0"/>
              </a:spcBef>
            </a:pPr>
            <a:endParaRPr lang="ca-ES" altLang="es-ES" sz="1100" b="0" dirty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r>
              <a:rPr lang="en-GB" altLang="es-ES" sz="1100" dirty="0">
                <a:solidFill>
                  <a:schemeClr val="tx1"/>
                </a:solidFill>
              </a:rPr>
              <a:t>10.45-11.00h - </a:t>
            </a:r>
            <a:r>
              <a:rPr lang="en-GB" altLang="es-ES" sz="1100" dirty="0" err="1">
                <a:solidFill>
                  <a:schemeClr val="tx1"/>
                </a:solidFill>
              </a:rPr>
              <a:t>Pausa</a:t>
            </a:r>
            <a:r>
              <a:rPr lang="en-GB" altLang="es-ES" sz="1100" dirty="0">
                <a:solidFill>
                  <a:schemeClr val="tx1"/>
                </a:solidFill>
              </a:rPr>
              <a:t> café </a:t>
            </a:r>
          </a:p>
          <a:p>
            <a:pPr>
              <a:spcBef>
                <a:spcPct val="0"/>
              </a:spcBef>
            </a:pPr>
            <a:endParaRPr lang="ca-ES" altLang="es-ES" sz="1100" b="0" dirty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r>
              <a:rPr lang="en-GB" altLang="es-ES" sz="1100" dirty="0">
                <a:solidFill>
                  <a:schemeClr val="tx1"/>
                </a:solidFill>
              </a:rPr>
              <a:t>11.00-13.00h -</a:t>
            </a:r>
            <a:r>
              <a:rPr lang="ca-ES" altLang="es-ES" sz="1100" b="0" dirty="0">
                <a:solidFill>
                  <a:schemeClr val="tx1"/>
                </a:solidFill>
              </a:rPr>
              <a:t> </a:t>
            </a:r>
            <a:r>
              <a:rPr lang="ca-ES" altLang="es-ES" sz="1100" dirty="0">
                <a:solidFill>
                  <a:schemeClr val="tx1"/>
                </a:solidFill>
              </a:rPr>
              <a:t>R</a:t>
            </a:r>
            <a:r>
              <a:rPr lang="en-GB" altLang="es-ES" sz="1100" dirty="0" err="1">
                <a:solidFill>
                  <a:schemeClr val="tx1"/>
                </a:solidFill>
              </a:rPr>
              <a:t>epetibilidades</a:t>
            </a:r>
            <a:r>
              <a:rPr lang="en-GB" altLang="es-ES" sz="1100" dirty="0">
                <a:solidFill>
                  <a:schemeClr val="tx1"/>
                </a:solidFill>
              </a:rPr>
              <a:t> </a:t>
            </a:r>
          </a:p>
          <a:p>
            <a:pPr>
              <a:spcBef>
                <a:spcPct val="0"/>
              </a:spcBef>
            </a:pPr>
            <a:r>
              <a:rPr lang="en-GB" altLang="es-ES" sz="1100" dirty="0">
                <a:solidFill>
                  <a:schemeClr val="tx1"/>
                </a:solidFill>
              </a:rPr>
              <a:t>		</a:t>
            </a:r>
          </a:p>
          <a:p>
            <a:pPr>
              <a:spcBef>
                <a:spcPct val="0"/>
              </a:spcBef>
            </a:pPr>
            <a:r>
              <a:rPr lang="en-GB" altLang="es-ES" sz="1100" dirty="0">
                <a:solidFill>
                  <a:schemeClr val="tx1"/>
                </a:solidFill>
              </a:rPr>
              <a:t>13.00-14.00 - </a:t>
            </a:r>
            <a:r>
              <a:rPr lang="ca-ES" altLang="es-ES" sz="1100" b="0" dirty="0">
                <a:solidFill>
                  <a:schemeClr val="tx1"/>
                </a:solidFill>
              </a:rPr>
              <a:t> </a:t>
            </a:r>
            <a:r>
              <a:rPr lang="ca-ES" altLang="es-ES" sz="1100" dirty="0" err="1">
                <a:solidFill>
                  <a:schemeClr val="tx1"/>
                </a:solidFill>
              </a:rPr>
              <a:t>Resolución</a:t>
            </a:r>
            <a:r>
              <a:rPr lang="ca-ES" altLang="es-ES" sz="1100" dirty="0">
                <a:solidFill>
                  <a:schemeClr val="tx1"/>
                </a:solidFill>
              </a:rPr>
              <a:t> de </a:t>
            </a:r>
            <a:r>
              <a:rPr lang="ca-ES" altLang="es-ES" sz="1100" dirty="0" err="1">
                <a:solidFill>
                  <a:schemeClr val="tx1"/>
                </a:solidFill>
              </a:rPr>
              <a:t>dudas</a:t>
            </a:r>
            <a:r>
              <a:rPr lang="ca-ES" altLang="es-ES" sz="1100" dirty="0">
                <a:solidFill>
                  <a:schemeClr val="tx1"/>
                </a:solidFill>
              </a:rPr>
              <a:t> y </a:t>
            </a:r>
            <a:r>
              <a:rPr lang="ca-ES" altLang="es-ES" sz="1100" dirty="0" err="1">
                <a:solidFill>
                  <a:schemeClr val="tx1"/>
                </a:solidFill>
              </a:rPr>
              <a:t>cierre</a:t>
            </a:r>
            <a:r>
              <a:rPr lang="ca-ES" altLang="es-ES" sz="1100" dirty="0">
                <a:solidFill>
                  <a:schemeClr val="tx1"/>
                </a:solidFill>
              </a:rPr>
              <a:t> del curso</a:t>
            </a:r>
          </a:p>
          <a:p>
            <a:pPr>
              <a:spcBef>
                <a:spcPct val="0"/>
              </a:spcBef>
            </a:pPr>
            <a:endParaRPr lang="en-GB" altLang="es-ES" sz="1100" dirty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endParaRPr lang="en-GB" altLang="es-ES" sz="1100" dirty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r>
              <a:rPr lang="en-GB" altLang="es-ES" sz="1100" dirty="0">
                <a:solidFill>
                  <a:srgbClr val="C00000"/>
                </a:solidFill>
              </a:rPr>
              <a:t>Jueves 22 de </a:t>
            </a:r>
            <a:r>
              <a:rPr lang="en-GB" altLang="es-ES" sz="1100" dirty="0" err="1">
                <a:solidFill>
                  <a:srgbClr val="C00000"/>
                </a:solidFill>
              </a:rPr>
              <a:t>septiembre</a:t>
            </a:r>
            <a:r>
              <a:rPr lang="en-GB" altLang="es-ES" sz="1100" dirty="0">
                <a:solidFill>
                  <a:srgbClr val="C00000"/>
                </a:solidFill>
              </a:rPr>
              <a:t> de 2022</a:t>
            </a:r>
          </a:p>
          <a:p>
            <a:pPr>
              <a:spcBef>
                <a:spcPct val="0"/>
              </a:spcBef>
            </a:pPr>
            <a:endParaRPr lang="en-GB" altLang="es-ES" sz="1100" dirty="0">
              <a:solidFill>
                <a:srgbClr val="C00000"/>
              </a:solidFill>
            </a:endParaRPr>
          </a:p>
          <a:p>
            <a:pPr>
              <a:spcBef>
                <a:spcPct val="0"/>
              </a:spcBef>
            </a:pPr>
            <a:r>
              <a:rPr lang="en-GB" altLang="es-ES" sz="1100" dirty="0">
                <a:solidFill>
                  <a:schemeClr val="tx1"/>
                </a:solidFill>
              </a:rPr>
              <a:t>Examen </a:t>
            </a:r>
            <a:r>
              <a:rPr lang="en-GB" altLang="es-ES" sz="1100" dirty="0" err="1">
                <a:solidFill>
                  <a:schemeClr val="tx1"/>
                </a:solidFill>
              </a:rPr>
              <a:t>práctico</a:t>
            </a:r>
            <a:r>
              <a:rPr lang="en-GB" altLang="es-ES" sz="1100" dirty="0">
                <a:solidFill>
                  <a:schemeClr val="tx1"/>
                </a:solidFill>
              </a:rPr>
              <a:t>: 08:00-13:00h (</a:t>
            </a:r>
            <a:r>
              <a:rPr lang="en-GB" altLang="es-ES" sz="1100" dirty="0" err="1">
                <a:solidFill>
                  <a:schemeClr val="tx1"/>
                </a:solidFill>
              </a:rPr>
              <a:t>horario</a:t>
            </a:r>
            <a:r>
              <a:rPr lang="en-GB" altLang="es-ES" sz="1100" dirty="0">
                <a:solidFill>
                  <a:schemeClr val="tx1"/>
                </a:solidFill>
              </a:rPr>
              <a:t> por </a:t>
            </a:r>
            <a:r>
              <a:rPr lang="en-GB" altLang="es-ES" sz="1100" dirty="0" err="1">
                <a:solidFill>
                  <a:schemeClr val="tx1"/>
                </a:solidFill>
              </a:rPr>
              <a:t>confirmar</a:t>
            </a:r>
            <a:r>
              <a:rPr lang="en-GB" altLang="es-ES" sz="1100" dirty="0">
                <a:solidFill>
                  <a:schemeClr val="tx1"/>
                </a:solidFill>
              </a:rPr>
              <a:t>)</a:t>
            </a:r>
          </a:p>
          <a:p>
            <a:pPr>
              <a:spcBef>
                <a:spcPct val="0"/>
              </a:spcBef>
            </a:pPr>
            <a:endParaRPr lang="en-GB" altLang="es-ES" sz="1100" dirty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r>
              <a:rPr lang="en-GB" altLang="es-ES" sz="1100" dirty="0">
                <a:solidFill>
                  <a:schemeClr val="tx1"/>
                </a:solidFill>
              </a:rPr>
              <a:t>Examen </a:t>
            </a:r>
            <a:r>
              <a:rPr lang="en-GB" altLang="es-ES" sz="1100" dirty="0" err="1">
                <a:solidFill>
                  <a:schemeClr val="tx1"/>
                </a:solidFill>
              </a:rPr>
              <a:t>teórico</a:t>
            </a:r>
            <a:r>
              <a:rPr lang="en-GB" altLang="es-ES" sz="1100" dirty="0">
                <a:solidFill>
                  <a:schemeClr val="tx1"/>
                </a:solidFill>
              </a:rPr>
              <a:t>:  14:30-17:30 (</a:t>
            </a:r>
            <a:r>
              <a:rPr lang="en-GB" altLang="es-ES" sz="1100" dirty="0" err="1">
                <a:solidFill>
                  <a:schemeClr val="tx1"/>
                </a:solidFill>
              </a:rPr>
              <a:t>horario</a:t>
            </a:r>
            <a:r>
              <a:rPr lang="en-GB" altLang="es-ES" sz="1100" dirty="0">
                <a:solidFill>
                  <a:schemeClr val="tx1"/>
                </a:solidFill>
              </a:rPr>
              <a:t> por </a:t>
            </a:r>
            <a:r>
              <a:rPr lang="en-GB" altLang="es-ES" sz="1100" dirty="0" err="1">
                <a:solidFill>
                  <a:schemeClr val="tx1"/>
                </a:solidFill>
              </a:rPr>
              <a:t>confirmar</a:t>
            </a:r>
            <a:r>
              <a:rPr lang="en-GB" altLang="es-ES" sz="1100" dirty="0">
                <a:solidFill>
                  <a:schemeClr val="tx1"/>
                </a:solidFill>
              </a:rPr>
              <a:t>)</a:t>
            </a:r>
          </a:p>
          <a:p>
            <a:pPr>
              <a:spcBef>
                <a:spcPct val="0"/>
              </a:spcBef>
            </a:pPr>
            <a:endParaRPr lang="en-GB" altLang="es-ES" sz="1100" dirty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endParaRPr lang="ca-ES" altLang="es-ES" sz="1100" dirty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endParaRPr lang="ca-ES" altLang="es-ES" sz="1100" dirty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r>
              <a:rPr lang="en-GB" altLang="es-ES" sz="1100" dirty="0">
                <a:solidFill>
                  <a:srgbClr val="C00000"/>
                </a:solidFill>
              </a:rPr>
              <a:t>Nota: los </a:t>
            </a:r>
            <a:r>
              <a:rPr lang="en-GB" altLang="es-ES" sz="1100" dirty="0" err="1">
                <a:solidFill>
                  <a:srgbClr val="C00000"/>
                </a:solidFill>
              </a:rPr>
              <a:t>horarios</a:t>
            </a:r>
            <a:r>
              <a:rPr lang="en-GB" altLang="es-ES" sz="1100" dirty="0">
                <a:solidFill>
                  <a:srgbClr val="C00000"/>
                </a:solidFill>
              </a:rPr>
              <a:t> </a:t>
            </a:r>
            <a:r>
              <a:rPr lang="en-GB" altLang="es-ES" sz="1100" dirty="0" err="1">
                <a:solidFill>
                  <a:srgbClr val="C00000"/>
                </a:solidFill>
              </a:rPr>
              <a:t>pueden</a:t>
            </a:r>
            <a:r>
              <a:rPr lang="en-GB" altLang="es-ES" sz="1100" dirty="0">
                <a:solidFill>
                  <a:srgbClr val="C00000"/>
                </a:solidFill>
              </a:rPr>
              <a:t> </a:t>
            </a:r>
            <a:r>
              <a:rPr lang="en-GB" altLang="es-ES" sz="1100" dirty="0" err="1">
                <a:solidFill>
                  <a:srgbClr val="C00000"/>
                </a:solidFill>
              </a:rPr>
              <a:t>sufrir</a:t>
            </a:r>
            <a:r>
              <a:rPr lang="en-GB" altLang="es-ES" sz="1100" dirty="0">
                <a:solidFill>
                  <a:srgbClr val="C00000"/>
                </a:solidFill>
              </a:rPr>
              <a:t> </a:t>
            </a:r>
            <a:r>
              <a:rPr lang="en-GB" altLang="es-ES" sz="1100" dirty="0" err="1">
                <a:solidFill>
                  <a:srgbClr val="C00000"/>
                </a:solidFill>
              </a:rPr>
              <a:t>ligeras</a:t>
            </a:r>
            <a:r>
              <a:rPr lang="en-GB" altLang="es-ES" sz="1100" dirty="0">
                <a:solidFill>
                  <a:srgbClr val="C00000"/>
                </a:solidFill>
              </a:rPr>
              <a:t> </a:t>
            </a:r>
            <a:r>
              <a:rPr lang="en-GB" altLang="es-ES" sz="1100" dirty="0" err="1">
                <a:solidFill>
                  <a:srgbClr val="C00000"/>
                </a:solidFill>
              </a:rPr>
              <a:t>variaciones</a:t>
            </a:r>
            <a:r>
              <a:rPr lang="en-GB" altLang="es-ES" sz="1100" dirty="0">
                <a:solidFill>
                  <a:srgbClr val="C00000"/>
                </a:solidFill>
              </a:rPr>
              <a:t> </a:t>
            </a:r>
            <a:r>
              <a:rPr lang="en-GB" altLang="es-ES" sz="1100" dirty="0" err="1">
                <a:solidFill>
                  <a:srgbClr val="C00000"/>
                </a:solidFill>
              </a:rPr>
              <a:t>en</a:t>
            </a:r>
            <a:r>
              <a:rPr lang="en-GB" altLang="es-ES" sz="1100" dirty="0">
                <a:solidFill>
                  <a:srgbClr val="C00000"/>
                </a:solidFill>
              </a:rPr>
              <a:t> </a:t>
            </a:r>
            <a:r>
              <a:rPr lang="en-GB" altLang="es-ES" sz="1100" dirty="0" err="1">
                <a:solidFill>
                  <a:srgbClr val="C00000"/>
                </a:solidFill>
              </a:rPr>
              <a:t>función</a:t>
            </a:r>
            <a:r>
              <a:rPr lang="en-GB" altLang="es-ES" sz="1100" dirty="0">
                <a:solidFill>
                  <a:srgbClr val="C00000"/>
                </a:solidFill>
              </a:rPr>
              <a:t> de las </a:t>
            </a:r>
            <a:r>
              <a:rPr lang="en-GB" altLang="es-ES" sz="1100" dirty="0" err="1">
                <a:solidFill>
                  <a:srgbClr val="C00000"/>
                </a:solidFill>
              </a:rPr>
              <a:t>necesidades</a:t>
            </a:r>
            <a:r>
              <a:rPr lang="en-GB" altLang="es-ES" sz="1100" dirty="0">
                <a:solidFill>
                  <a:srgbClr val="C00000"/>
                </a:solidFill>
              </a:rPr>
              <a:t> de los </a:t>
            </a:r>
            <a:r>
              <a:rPr lang="en-GB" altLang="es-ES" sz="1100" dirty="0" err="1">
                <a:solidFill>
                  <a:srgbClr val="C00000"/>
                </a:solidFill>
              </a:rPr>
              <a:t>alumnos</a:t>
            </a:r>
            <a:r>
              <a:rPr lang="en-GB" altLang="es-ES" sz="1100" dirty="0">
                <a:solidFill>
                  <a:srgbClr val="C00000"/>
                </a:solidFill>
              </a:rPr>
              <a:t> y del </a:t>
            </a:r>
            <a:r>
              <a:rPr lang="en-GB" altLang="es-ES" sz="1100" dirty="0" err="1">
                <a:solidFill>
                  <a:srgbClr val="C00000"/>
                </a:solidFill>
              </a:rPr>
              <a:t>temario</a:t>
            </a:r>
            <a:r>
              <a:rPr lang="en-GB" altLang="es-ES" sz="1100" dirty="0">
                <a:solidFill>
                  <a:srgbClr val="C00000"/>
                </a:solidFill>
              </a:rPr>
              <a:t>. </a:t>
            </a:r>
          </a:p>
        </p:txBody>
      </p:sp>
      <p:pic>
        <p:nvPicPr>
          <p:cNvPr id="2053" name="Picture 2" descr="WQ_logo_fc_outline">
            <a:extLst>
              <a:ext uri="{FF2B5EF4-FFF2-40B4-BE49-F238E27FC236}">
                <a16:creationId xmlns:a16="http://schemas.microsoft.com/office/drawing/2014/main" id="{13005504-E355-484A-9147-D678C8AC504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191" r="11866" b="7069"/>
          <a:stretch/>
        </p:blipFill>
        <p:spPr bwMode="auto">
          <a:xfrm>
            <a:off x="4743913" y="1424608"/>
            <a:ext cx="1881819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Rectangle 5">
            <a:extLst>
              <a:ext uri="{FF2B5EF4-FFF2-40B4-BE49-F238E27FC236}">
                <a16:creationId xmlns:a16="http://schemas.microsoft.com/office/drawing/2014/main" id="{57957610-DDB1-4ED8-8CDC-58CA8DFB3C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463" y="7185025"/>
            <a:ext cx="642937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1000" b="1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defRPr sz="1000" b="1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defRPr sz="1000" b="1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defRPr sz="1000" b="1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defRPr sz="1000" b="1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s-ES" sz="1300">
                <a:solidFill>
                  <a:schemeClr val="tx1"/>
                </a:solidFill>
              </a:rPr>
              <a:t> </a:t>
            </a:r>
            <a:endParaRPr lang="en-GB" altLang="es-ES" sz="120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endParaRPr lang="en-GB" altLang="es-ES" sz="12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sentación en blanco">
  <a:themeElements>
    <a:clrScheme name="Presentación en blanc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sentación en blanco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2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24" charset="-128"/>
          </a:defRPr>
        </a:defPPr>
      </a:lstStyle>
    </a:lnDef>
  </a:objectDefaults>
  <a:extraClrSchemeLst>
    <a:extraClrScheme>
      <a:clrScheme name="Presentación en blanc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6BA21D2D6F92541A39C2DB4DFD64C10" ma:contentTypeVersion="13" ma:contentTypeDescription="Crea un document nou" ma:contentTypeScope="" ma:versionID="7bee6ffd7d9c9c9d48720348bd723e26">
  <xsd:schema xmlns:xsd="http://www.w3.org/2001/XMLSchema" xmlns:xs="http://www.w3.org/2001/XMLSchema" xmlns:p="http://schemas.microsoft.com/office/2006/metadata/properties" xmlns:ns2="ac9e2c2e-f071-4c4e-b8e4-965f2f71d934" xmlns:ns3="87cecb8c-d3fd-4e82-b1bc-5bbd3deaad9e" targetNamespace="http://schemas.microsoft.com/office/2006/metadata/properties" ma:root="true" ma:fieldsID="b1efc9d609c65bfbd4e9959b02c16a4b" ns2:_="" ns3:_="">
    <xsd:import namespace="ac9e2c2e-f071-4c4e-b8e4-965f2f71d934"/>
    <xsd:import namespace="87cecb8c-d3fd-4e82-b1bc-5bbd3deaad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9e2c2e-f071-4c4e-b8e4-965f2f71d9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cecb8c-d3fd-4e82-b1bc-5bbd3deaad9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mpartit amb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'ha compartit amb detal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us de contingut"/>
        <xsd:element ref="dc:title" minOccurs="0" maxOccurs="1" ma:index="4" ma:displayName="Títo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63E38F8-245C-4E2D-ADAD-DEA52A0BDB6C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24AE24F8-CDA5-429E-B4FC-FC4D0E4F69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7123945-7601-40D0-A824-0879009F1DF0}">
  <ds:schemaRefs>
    <ds:schemaRef ds:uri="http://schemas.microsoft.com/office/2006/metadata/properties"/>
    <ds:schemaRef ds:uri="http://schemas.microsoft.com/office/infopath/2007/PartnerControls"/>
    <ds:schemaRef ds:uri="c89d166f-228e-489c-a2ec-cf2705d2a744"/>
  </ds:schemaRefs>
</ds:datastoreItem>
</file>

<file path=customXml/itemProps4.xml><?xml version="1.0" encoding="utf-8"?>
<ds:datastoreItem xmlns:ds="http://schemas.openxmlformats.org/officeDocument/2006/customXml" ds:itemID="{46C1C8D0-CFA2-4B2E-B43A-6D1109E23D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c9e2c2e-f071-4c4e-b8e4-965f2f71d934"/>
    <ds:schemaRef ds:uri="87cecb8c-d3fd-4e82-b1bc-5bbd3deaad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603</TotalTime>
  <Words>189</Words>
  <Application>Microsoft Office PowerPoint</Application>
  <PresentationFormat>A4 (210 x 297 mm)</PresentationFormat>
  <Paragraphs>47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3" baseType="lpstr">
      <vt:lpstr>Arial</vt:lpstr>
      <vt:lpstr>Presentación en blanco</vt:lpstr>
      <vt:lpstr>Curso de entrenamiento en los protocolos del Welfare Quality  para terneros de cebo (granja) 19 al 22 de septiembre de 2022</vt:lpstr>
    </vt:vector>
  </TitlesOfParts>
  <Company>. 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Pòster en castellà- vermell</dc:title>
  <dc:creator>. .</dc:creator>
  <cp:lastModifiedBy>Tobal, Javier</cp:lastModifiedBy>
  <cp:revision>64</cp:revision>
  <cp:lastPrinted>2019-04-24T07:17:32Z</cp:lastPrinted>
  <dcterms:created xsi:type="dcterms:W3CDTF">2007-04-11T15:17:43Z</dcterms:created>
  <dcterms:modified xsi:type="dcterms:W3CDTF">2022-02-16T11:14:43Z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PSDescription">
    <vt:lpwstr/>
  </property>
  <property fmtid="{D5CDD505-2E9C-101B-9397-08002B2CF9AE}" pid="3" name="Owner">
    <vt:lpwstr/>
  </property>
  <property fmtid="{D5CDD505-2E9C-101B-9397-08002B2CF9AE}" pid="4" name="Status">
    <vt:lpwstr/>
  </property>
  <property fmtid="{D5CDD505-2E9C-101B-9397-08002B2CF9AE}" pid="5" name="ContentType">
    <vt:lpwstr>Documento</vt:lpwstr>
  </property>
  <property fmtid="{D5CDD505-2E9C-101B-9397-08002B2CF9AE}" pid="6" name="ContentTypeId">
    <vt:lpwstr>0x01010036BA21D2D6F92541A39C2DB4DFD64C10</vt:lpwstr>
  </property>
</Properties>
</file>