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7"/>
  </p:notesMasterIdLst>
  <p:sldIdLst>
    <p:sldId id="258" r:id="rId6"/>
  </p:sldIdLst>
  <p:sldSz cx="6858000" cy="9906000" type="A4"/>
  <p:notesSz cx="6797675" cy="9926638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107950" indent="34925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215900" indent="6985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325438" indent="1046163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433388" indent="1395413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8F1F17-8412-2235-681C-33D17B3D56E1}" v="9" dt="2021-12-13T10:44:34.1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971" autoAdjust="0"/>
    <p:restoredTop sz="90962" autoAdjust="0"/>
  </p:normalViewPr>
  <p:slideViewPr>
    <p:cSldViewPr>
      <p:cViewPr>
        <p:scale>
          <a:sx n="95" d="100"/>
          <a:sy n="95" d="100"/>
        </p:scale>
        <p:origin x="696" y="6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llisera Lloveras, Joaquim" userId="S::joaquim.pallisera@irta.cat::a7c2387c-f0e4-4dd7-8617-591322595cfb" providerId="AD" clId="Web-{DB8F1F17-8412-2235-681C-33D17B3D56E1}"/>
    <pc:docChg chg="modSld">
      <pc:chgData name="Pallisera Lloveras, Joaquim" userId="S::joaquim.pallisera@irta.cat::a7c2387c-f0e4-4dd7-8617-591322595cfb" providerId="AD" clId="Web-{DB8F1F17-8412-2235-681C-33D17B3D56E1}" dt="2021-12-13T10:44:34.183" v="3" actId="20577"/>
      <pc:docMkLst>
        <pc:docMk/>
      </pc:docMkLst>
      <pc:sldChg chg="modSp">
        <pc:chgData name="Pallisera Lloveras, Joaquim" userId="S::joaquim.pallisera@irta.cat::a7c2387c-f0e4-4dd7-8617-591322595cfb" providerId="AD" clId="Web-{DB8F1F17-8412-2235-681C-33D17B3D56E1}" dt="2021-12-13T10:44:34.183" v="3" actId="20577"/>
        <pc:sldMkLst>
          <pc:docMk/>
          <pc:sldMk cId="0" sldId="258"/>
        </pc:sldMkLst>
        <pc:spChg chg="mod">
          <ac:chgData name="Pallisera Lloveras, Joaquim" userId="S::joaquim.pallisera@irta.cat::a7c2387c-f0e4-4dd7-8617-591322595cfb" providerId="AD" clId="Web-{DB8F1F17-8412-2235-681C-33D17B3D56E1}" dt="2021-12-13T10:44:34.183" v="3" actId="20577"/>
          <ac:spMkLst>
            <pc:docMk/>
            <pc:sldMk cId="0" sldId="258"/>
            <ac:spMk id="3076" creationId="{A6A96E43-983A-42B3-88F7-69A187FFC55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52410087-9FA9-4655-9F82-897BAC24FD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B757B80-61C1-442C-968C-830469064E5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D81F4E6-8BAE-4CC7-A6A2-A177271C3DC1}" type="datetimeFigureOut">
              <a:rPr lang="es-ES"/>
              <a:pPr>
                <a:defRPr/>
              </a:pPr>
              <a:t>13/12/2021</a:t>
            </a:fld>
            <a:endParaRPr lang="es-ES"/>
          </a:p>
        </p:txBody>
      </p:sp>
      <p:sp>
        <p:nvSpPr>
          <p:cNvPr id="4" name="Marcador de imagen de diapositiva 3">
            <a:extLst>
              <a:ext uri="{FF2B5EF4-FFF2-40B4-BE49-F238E27FC236}">
                <a16:creationId xmlns:a16="http://schemas.microsoft.com/office/drawing/2014/main" id="{64925539-8486-40E9-96DB-8B5CE80A9CB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Marcador de notas 4">
            <a:extLst>
              <a:ext uri="{FF2B5EF4-FFF2-40B4-BE49-F238E27FC236}">
                <a16:creationId xmlns:a16="http://schemas.microsoft.com/office/drawing/2014/main" id="{6F7085DD-DF97-42DC-BC23-A79874B8F6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F42808-FBCD-4A02-9DED-565D0690C9C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7D08B6-D53E-4E4F-90D8-87716619B7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4B417C1-FF48-46EC-B0CD-BAAA52428512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Marcador de imagen de diapositiva 1">
            <a:extLst>
              <a:ext uri="{FF2B5EF4-FFF2-40B4-BE49-F238E27FC236}">
                <a16:creationId xmlns:a16="http://schemas.microsoft.com/office/drawing/2014/main" id="{B49336B2-92ED-4195-9F41-C038E5D377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Marcador de notas 2">
            <a:extLst>
              <a:ext uri="{FF2B5EF4-FFF2-40B4-BE49-F238E27FC236}">
                <a16:creationId xmlns:a16="http://schemas.microsoft.com/office/drawing/2014/main" id="{3C9E7E32-F346-4CF8-B8E0-40386AB976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/>
          </a:p>
        </p:txBody>
      </p:sp>
      <p:sp>
        <p:nvSpPr>
          <p:cNvPr id="4100" name="Marcador de número de diapositiva 3">
            <a:extLst>
              <a:ext uri="{FF2B5EF4-FFF2-40B4-BE49-F238E27FC236}">
                <a16:creationId xmlns:a16="http://schemas.microsoft.com/office/drawing/2014/main" id="{743E6601-8A32-4945-95EA-BBB21D6551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381819E-EA99-45C6-9121-C74EB15ABFB5}" type="slidenum">
              <a:rPr lang="es-ES" altLang="es-ES" smtClean="0"/>
              <a:pPr/>
              <a:t>1</a:t>
            </a:fld>
            <a:endParaRPr lang="es-ES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514494" y="3077195"/>
            <a:ext cx="5829012" cy="2123494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028628" y="5613374"/>
            <a:ext cx="4800744" cy="2531499"/>
          </a:xfrm>
        </p:spPr>
        <p:txBody>
          <a:bodyPr/>
          <a:lstStyle>
            <a:lvl1pPr marL="0" indent="0" algn="ctr">
              <a:buNone/>
              <a:defRPr/>
            </a:lvl1pPr>
            <a:lvl2pPr marL="108631" indent="0" algn="ctr">
              <a:buNone/>
              <a:defRPr/>
            </a:lvl2pPr>
            <a:lvl3pPr marL="217261" indent="0" algn="ctr">
              <a:buNone/>
              <a:defRPr/>
            </a:lvl3pPr>
            <a:lvl4pPr marL="325892" indent="0" algn="ctr">
              <a:buNone/>
              <a:defRPr/>
            </a:lvl4pPr>
            <a:lvl5pPr marL="434523" indent="0" algn="ctr">
              <a:buNone/>
              <a:defRPr/>
            </a:lvl5pPr>
            <a:lvl6pPr marL="543154" indent="0" algn="ctr">
              <a:buNone/>
              <a:defRPr/>
            </a:lvl6pPr>
            <a:lvl7pPr marL="651784" indent="0" algn="ctr">
              <a:buNone/>
              <a:defRPr/>
            </a:lvl7pPr>
            <a:lvl8pPr marL="760415" indent="0" algn="ctr">
              <a:buNone/>
              <a:defRPr/>
            </a:lvl8pPr>
            <a:lvl9pPr marL="869046" indent="0" algn="ctr">
              <a:buNone/>
              <a:defRPr/>
            </a:lvl9pPr>
          </a:lstStyle>
          <a:p>
            <a:r>
              <a:rPr lang="ca-ES"/>
              <a:t>Feu clic aquí per editar l'estil de subtítols del patró.</a:t>
            </a:r>
          </a:p>
        </p:txBody>
      </p:sp>
    </p:spTree>
    <p:extLst>
      <p:ext uri="{BB962C8B-B14F-4D97-AF65-F5344CB8AC3E}">
        <p14:creationId xmlns:p14="http://schemas.microsoft.com/office/powerpoint/2010/main" val="164040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</p:spTree>
    <p:extLst>
      <p:ext uri="{BB962C8B-B14F-4D97-AF65-F5344CB8AC3E}">
        <p14:creationId xmlns:p14="http://schemas.microsoft.com/office/powerpoint/2010/main" val="3885202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5353042" y="205952"/>
            <a:ext cx="1248611" cy="1104654"/>
          </a:xfr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1607209" y="205952"/>
            <a:ext cx="3711270" cy="1104654"/>
          </a:xfrm>
        </p:spPr>
        <p:txBody>
          <a:bodyPr vert="eaVert"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</p:spTree>
    <p:extLst>
      <p:ext uri="{BB962C8B-B14F-4D97-AF65-F5344CB8AC3E}">
        <p14:creationId xmlns:p14="http://schemas.microsoft.com/office/powerpoint/2010/main" val="1487038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</p:spTree>
    <p:extLst>
      <p:ext uri="{BB962C8B-B14F-4D97-AF65-F5344CB8AC3E}">
        <p14:creationId xmlns:p14="http://schemas.microsoft.com/office/powerpoint/2010/main" val="3319603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541857" y="6365412"/>
            <a:ext cx="5829012" cy="1967470"/>
          </a:xfrm>
        </p:spPr>
        <p:txBody>
          <a:bodyPr/>
          <a:lstStyle>
            <a:lvl1pPr algn="l">
              <a:defRPr sz="1000" b="1" cap="all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541857" y="4198621"/>
            <a:ext cx="5829012" cy="2166791"/>
          </a:xfrm>
        </p:spPr>
        <p:txBody>
          <a:bodyPr anchor="b"/>
          <a:lstStyle>
            <a:lvl1pPr marL="0" indent="0">
              <a:buNone/>
              <a:defRPr sz="500"/>
            </a:lvl1pPr>
            <a:lvl2pPr marL="108631" indent="0">
              <a:buNone/>
              <a:defRPr sz="400"/>
            </a:lvl2pPr>
            <a:lvl3pPr marL="217261" indent="0">
              <a:buNone/>
              <a:defRPr sz="400"/>
            </a:lvl3pPr>
            <a:lvl4pPr marL="325892" indent="0">
              <a:buNone/>
              <a:defRPr sz="300"/>
            </a:lvl4pPr>
            <a:lvl5pPr marL="434523" indent="0">
              <a:buNone/>
              <a:defRPr sz="300"/>
            </a:lvl5pPr>
            <a:lvl6pPr marL="543154" indent="0">
              <a:buNone/>
              <a:defRPr sz="300"/>
            </a:lvl6pPr>
            <a:lvl7pPr marL="651784" indent="0">
              <a:buNone/>
              <a:defRPr sz="300"/>
            </a:lvl7pPr>
            <a:lvl8pPr marL="760415" indent="0">
              <a:buNone/>
              <a:defRPr sz="300"/>
            </a:lvl8pPr>
            <a:lvl9pPr marL="869046" indent="0">
              <a:buNone/>
              <a:defRPr sz="3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</p:spTree>
    <p:extLst>
      <p:ext uri="{BB962C8B-B14F-4D97-AF65-F5344CB8AC3E}">
        <p14:creationId xmlns:p14="http://schemas.microsoft.com/office/powerpoint/2010/main" val="92734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1607209" y="898701"/>
            <a:ext cx="2479940" cy="411905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121713" y="898701"/>
            <a:ext cx="2479940" cy="411905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</p:spTree>
    <p:extLst>
      <p:ext uri="{BB962C8B-B14F-4D97-AF65-F5344CB8AC3E}">
        <p14:creationId xmlns:p14="http://schemas.microsoft.com/office/powerpoint/2010/main" val="410383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342756" y="396693"/>
            <a:ext cx="6172488" cy="1651130"/>
          </a:xfrm>
        </p:spPr>
        <p:txBody>
          <a:bodyPr/>
          <a:lstStyle>
            <a:lvl1pPr>
              <a:defRPr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342756" y="2217500"/>
            <a:ext cx="3030438" cy="92405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8631" indent="0">
              <a:buNone/>
              <a:defRPr sz="500" b="1"/>
            </a:lvl2pPr>
            <a:lvl3pPr marL="217261" indent="0">
              <a:buNone/>
              <a:defRPr sz="400" b="1"/>
            </a:lvl3pPr>
            <a:lvl4pPr marL="325892" indent="0">
              <a:buNone/>
              <a:defRPr sz="400" b="1"/>
            </a:lvl4pPr>
            <a:lvl5pPr marL="434523" indent="0">
              <a:buNone/>
              <a:defRPr sz="400" b="1"/>
            </a:lvl5pPr>
            <a:lvl6pPr marL="543154" indent="0">
              <a:buNone/>
              <a:defRPr sz="400" b="1"/>
            </a:lvl6pPr>
            <a:lvl7pPr marL="651784" indent="0">
              <a:buNone/>
              <a:defRPr sz="400" b="1"/>
            </a:lvl7pPr>
            <a:lvl8pPr marL="760415" indent="0">
              <a:buNone/>
              <a:defRPr sz="400" b="1"/>
            </a:lvl8pPr>
            <a:lvl9pPr marL="869046" indent="0">
              <a:buNone/>
              <a:defRPr sz="400" b="1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342756" y="3141555"/>
            <a:ext cx="3030438" cy="5707379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3483726" y="2217500"/>
            <a:ext cx="3031518" cy="92405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8631" indent="0">
              <a:buNone/>
              <a:defRPr sz="500" b="1"/>
            </a:lvl2pPr>
            <a:lvl3pPr marL="217261" indent="0">
              <a:buNone/>
              <a:defRPr sz="400" b="1"/>
            </a:lvl3pPr>
            <a:lvl4pPr marL="325892" indent="0">
              <a:buNone/>
              <a:defRPr sz="400" b="1"/>
            </a:lvl4pPr>
            <a:lvl5pPr marL="434523" indent="0">
              <a:buNone/>
              <a:defRPr sz="400" b="1"/>
            </a:lvl5pPr>
            <a:lvl6pPr marL="543154" indent="0">
              <a:buNone/>
              <a:defRPr sz="400" b="1"/>
            </a:lvl6pPr>
            <a:lvl7pPr marL="651784" indent="0">
              <a:buNone/>
              <a:defRPr sz="400" b="1"/>
            </a:lvl7pPr>
            <a:lvl8pPr marL="760415" indent="0">
              <a:buNone/>
              <a:defRPr sz="400" b="1"/>
            </a:lvl8pPr>
            <a:lvl9pPr marL="869046" indent="0">
              <a:buNone/>
              <a:defRPr sz="400" b="1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3483726" y="3141555"/>
            <a:ext cx="3031518" cy="5707379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</p:spTree>
    <p:extLst>
      <p:ext uri="{BB962C8B-B14F-4D97-AF65-F5344CB8AC3E}">
        <p14:creationId xmlns:p14="http://schemas.microsoft.com/office/powerpoint/2010/main" val="19150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</p:spTree>
    <p:extLst>
      <p:ext uri="{BB962C8B-B14F-4D97-AF65-F5344CB8AC3E}">
        <p14:creationId xmlns:p14="http://schemas.microsoft.com/office/powerpoint/2010/main" val="190112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7760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342756" y="394352"/>
            <a:ext cx="2256357" cy="1678434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681202" y="394352"/>
            <a:ext cx="3834042" cy="8454581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342756" y="2072786"/>
            <a:ext cx="2256357" cy="6776147"/>
          </a:xfrm>
        </p:spPr>
        <p:txBody>
          <a:bodyPr/>
          <a:lstStyle>
            <a:lvl1pPr marL="0" indent="0">
              <a:buNone/>
              <a:defRPr sz="300"/>
            </a:lvl1pPr>
            <a:lvl2pPr marL="108631" indent="0">
              <a:buNone/>
              <a:defRPr sz="300"/>
            </a:lvl2pPr>
            <a:lvl3pPr marL="217261" indent="0">
              <a:buNone/>
              <a:defRPr sz="200"/>
            </a:lvl3pPr>
            <a:lvl4pPr marL="325892" indent="0">
              <a:buNone/>
              <a:defRPr sz="200"/>
            </a:lvl4pPr>
            <a:lvl5pPr marL="434523" indent="0">
              <a:buNone/>
              <a:defRPr sz="200"/>
            </a:lvl5pPr>
            <a:lvl6pPr marL="543154" indent="0">
              <a:buNone/>
              <a:defRPr sz="200"/>
            </a:lvl6pPr>
            <a:lvl7pPr marL="651784" indent="0">
              <a:buNone/>
              <a:defRPr sz="200"/>
            </a:lvl7pPr>
            <a:lvl8pPr marL="760415" indent="0">
              <a:buNone/>
              <a:defRPr sz="200"/>
            </a:lvl8pPr>
            <a:lvl9pPr marL="869046" indent="0">
              <a:buNone/>
              <a:defRPr sz="2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</p:spTree>
    <p:extLst>
      <p:ext uri="{BB962C8B-B14F-4D97-AF65-F5344CB8AC3E}">
        <p14:creationId xmlns:p14="http://schemas.microsoft.com/office/powerpoint/2010/main" val="1752451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344381" y="6934122"/>
            <a:ext cx="4114512" cy="818739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344381" y="885050"/>
            <a:ext cx="4114512" cy="5943756"/>
          </a:xfrm>
        </p:spPr>
        <p:txBody>
          <a:bodyPr/>
          <a:lstStyle>
            <a:lvl1pPr marL="0" indent="0">
              <a:buNone/>
              <a:defRPr sz="800"/>
            </a:lvl1pPr>
            <a:lvl2pPr marL="108631" indent="0">
              <a:buNone/>
              <a:defRPr sz="700"/>
            </a:lvl2pPr>
            <a:lvl3pPr marL="217261" indent="0">
              <a:buNone/>
              <a:defRPr sz="600"/>
            </a:lvl3pPr>
            <a:lvl4pPr marL="325892" indent="0">
              <a:buNone/>
              <a:defRPr sz="500"/>
            </a:lvl4pPr>
            <a:lvl5pPr marL="434523" indent="0">
              <a:buNone/>
              <a:defRPr sz="500"/>
            </a:lvl5pPr>
            <a:lvl6pPr marL="543154" indent="0">
              <a:buNone/>
              <a:defRPr sz="500"/>
            </a:lvl6pPr>
            <a:lvl7pPr marL="651784" indent="0">
              <a:buNone/>
              <a:defRPr sz="500"/>
            </a:lvl7pPr>
            <a:lvl8pPr marL="760415" indent="0">
              <a:buNone/>
              <a:defRPr sz="500"/>
            </a:lvl8pPr>
            <a:lvl9pPr marL="869046" indent="0">
              <a:buNone/>
              <a:defRPr sz="500"/>
            </a:lvl9pPr>
          </a:lstStyle>
          <a:p>
            <a:pPr lvl="0"/>
            <a:endParaRPr lang="ca-E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344381" y="7752861"/>
            <a:ext cx="4114512" cy="1162383"/>
          </a:xfrm>
        </p:spPr>
        <p:txBody>
          <a:bodyPr/>
          <a:lstStyle>
            <a:lvl1pPr marL="0" indent="0">
              <a:buNone/>
              <a:defRPr sz="300"/>
            </a:lvl1pPr>
            <a:lvl2pPr marL="108631" indent="0">
              <a:buNone/>
              <a:defRPr sz="300"/>
            </a:lvl2pPr>
            <a:lvl3pPr marL="217261" indent="0">
              <a:buNone/>
              <a:defRPr sz="200"/>
            </a:lvl3pPr>
            <a:lvl4pPr marL="325892" indent="0">
              <a:buNone/>
              <a:defRPr sz="200"/>
            </a:lvl4pPr>
            <a:lvl5pPr marL="434523" indent="0">
              <a:buNone/>
              <a:defRPr sz="200"/>
            </a:lvl5pPr>
            <a:lvl6pPr marL="543154" indent="0">
              <a:buNone/>
              <a:defRPr sz="200"/>
            </a:lvl6pPr>
            <a:lvl7pPr marL="651784" indent="0">
              <a:buNone/>
              <a:defRPr sz="200"/>
            </a:lvl7pPr>
            <a:lvl8pPr marL="760415" indent="0">
              <a:buNone/>
              <a:defRPr sz="200"/>
            </a:lvl8pPr>
            <a:lvl9pPr marL="869046" indent="0">
              <a:buNone/>
              <a:defRPr sz="2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</p:spTree>
    <p:extLst>
      <p:ext uri="{BB962C8B-B14F-4D97-AF65-F5344CB8AC3E}">
        <p14:creationId xmlns:p14="http://schemas.microsoft.com/office/powerpoint/2010/main" val="196640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84x112rojo">
            <a:extLst>
              <a:ext uri="{FF2B5EF4-FFF2-40B4-BE49-F238E27FC236}">
                <a16:creationId xmlns:a16="http://schemas.microsoft.com/office/drawing/2014/main" id="{537AF7BA-EB2B-4BC3-82B0-46AD6BE27D7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-1588"/>
            <a:ext cx="6861176" cy="991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8">
            <a:extLst>
              <a:ext uri="{FF2B5EF4-FFF2-40B4-BE49-F238E27FC236}">
                <a16:creationId xmlns:a16="http://schemas.microsoft.com/office/drawing/2014/main" id="{EF578ED6-8112-4088-B411-A5CF23FF5D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06550" y="206375"/>
            <a:ext cx="4995863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93" tIns="47896" rIns="95793" bIns="478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/>
              <a:t>Clic para editar título</a:t>
            </a:r>
          </a:p>
        </p:txBody>
      </p:sp>
      <p:sp>
        <p:nvSpPr>
          <p:cNvPr id="1028" name="Rectangle 9">
            <a:extLst>
              <a:ext uri="{FF2B5EF4-FFF2-40B4-BE49-F238E27FC236}">
                <a16:creationId xmlns:a16="http://schemas.microsoft.com/office/drawing/2014/main" id="{6DACFF43-AB12-4EF3-AB90-2E95499C67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06550" y="898525"/>
            <a:ext cx="4995863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93" tIns="47896" rIns="95793" bIns="478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/>
              <a:t>Haga clic para modificar el estilo de texto del patrón</a:t>
            </a:r>
          </a:p>
          <a:p>
            <a:pPr lvl="1"/>
            <a:endParaRPr lang="es-ES_tradnl" altLang="es-ES"/>
          </a:p>
        </p:txBody>
      </p:sp>
      <p:sp>
        <p:nvSpPr>
          <p:cNvPr id="1029" name="Rectangle 10">
            <a:extLst>
              <a:ext uri="{FF2B5EF4-FFF2-40B4-BE49-F238E27FC236}">
                <a16:creationId xmlns:a16="http://schemas.microsoft.com/office/drawing/2014/main" id="{4722FCB7-7E96-4C68-9AFB-106CA9B96AA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11325" y="1328738"/>
            <a:ext cx="4897438" cy="53975"/>
          </a:xfrm>
          <a:prstGeom prst="rect">
            <a:avLst/>
          </a:prstGeom>
          <a:solidFill>
            <a:srgbClr val="BE1238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1726" tIns="10863" rIns="21726" bIns="10863" anchor="ctr"/>
          <a:lstStyle/>
          <a:p>
            <a:endParaRPr lang="ca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BE1238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BE1238"/>
          </a:solidFill>
          <a:latin typeface="Arial" charset="0"/>
          <a:ea typeface="ＭＳ Ｐゴシック" pitchFamily="124" charset="-128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BE1238"/>
          </a:solidFill>
          <a:latin typeface="Arial" charset="0"/>
          <a:ea typeface="ＭＳ Ｐゴシック" pitchFamily="124" charset="-128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BE1238"/>
          </a:solidFill>
          <a:latin typeface="Arial" charset="0"/>
          <a:ea typeface="ＭＳ Ｐゴシック" pitchFamily="124" charset="-128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BE1238"/>
          </a:solidFill>
          <a:latin typeface="Arial" charset="0"/>
          <a:ea typeface="ＭＳ Ｐゴシック" pitchFamily="124" charset="-128"/>
        </a:defRPr>
      </a:lvl5pPr>
      <a:lvl6pPr marL="108631" algn="l" defTabSz="958063" rtl="0" fontAlgn="base">
        <a:spcBef>
          <a:spcPct val="0"/>
        </a:spcBef>
        <a:spcAft>
          <a:spcPct val="0"/>
        </a:spcAft>
        <a:defRPr sz="2100" b="1">
          <a:solidFill>
            <a:srgbClr val="BE1238"/>
          </a:solidFill>
          <a:latin typeface="Arial" charset="0"/>
          <a:ea typeface="ＭＳ Ｐゴシック" pitchFamily="124" charset="-128"/>
        </a:defRPr>
      </a:lvl6pPr>
      <a:lvl7pPr marL="217261" algn="l" defTabSz="958063" rtl="0" fontAlgn="base">
        <a:spcBef>
          <a:spcPct val="0"/>
        </a:spcBef>
        <a:spcAft>
          <a:spcPct val="0"/>
        </a:spcAft>
        <a:defRPr sz="2100" b="1">
          <a:solidFill>
            <a:srgbClr val="BE1238"/>
          </a:solidFill>
          <a:latin typeface="Arial" charset="0"/>
          <a:ea typeface="ＭＳ Ｐゴシック" pitchFamily="124" charset="-128"/>
        </a:defRPr>
      </a:lvl7pPr>
      <a:lvl8pPr marL="325892" algn="l" defTabSz="958063" rtl="0" fontAlgn="base">
        <a:spcBef>
          <a:spcPct val="0"/>
        </a:spcBef>
        <a:spcAft>
          <a:spcPct val="0"/>
        </a:spcAft>
        <a:defRPr sz="2100" b="1">
          <a:solidFill>
            <a:srgbClr val="BE1238"/>
          </a:solidFill>
          <a:latin typeface="Arial" charset="0"/>
          <a:ea typeface="ＭＳ Ｐゴシック" pitchFamily="124" charset="-128"/>
        </a:defRPr>
      </a:lvl8pPr>
      <a:lvl9pPr marL="434523" algn="l" defTabSz="958063" rtl="0" fontAlgn="base">
        <a:spcBef>
          <a:spcPct val="0"/>
        </a:spcBef>
        <a:spcAft>
          <a:spcPct val="0"/>
        </a:spcAft>
        <a:defRPr sz="2100" b="1">
          <a:solidFill>
            <a:srgbClr val="BE1238"/>
          </a:solidFill>
          <a:latin typeface="Arial" charset="0"/>
          <a:ea typeface="ＭＳ Ｐゴシック" pitchFamily="124" charset="-128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defRPr sz="1000" b="1">
          <a:solidFill>
            <a:schemeClr val="bg2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defRPr sz="1000" b="1">
          <a:solidFill>
            <a:schemeClr val="bg2"/>
          </a:solidFill>
          <a:latin typeface="+mn-lt"/>
          <a:ea typeface="+mn-ea"/>
        </a:defRPr>
      </a:lvl2pPr>
      <a:lvl3pPr marL="1196975" indent="-238125" algn="l" defTabSz="957263" rtl="0" eaLnBrk="0" fontAlgn="base" hangingPunct="0">
        <a:spcBef>
          <a:spcPct val="20000"/>
        </a:spcBef>
        <a:spcAft>
          <a:spcPct val="0"/>
        </a:spcAft>
        <a:defRPr sz="1000" b="1">
          <a:solidFill>
            <a:schemeClr val="bg2"/>
          </a:solidFill>
          <a:latin typeface="+mn-lt"/>
          <a:ea typeface="+mn-ea"/>
        </a:defRPr>
      </a:lvl3pPr>
      <a:lvl4pPr marL="1674813" indent="-238125" algn="l" defTabSz="957263" rtl="0" eaLnBrk="0" fontAlgn="base" hangingPunct="0">
        <a:spcBef>
          <a:spcPct val="20000"/>
        </a:spcBef>
        <a:spcAft>
          <a:spcPct val="0"/>
        </a:spcAft>
        <a:defRPr sz="1000" b="1">
          <a:solidFill>
            <a:schemeClr val="bg2"/>
          </a:solidFill>
          <a:latin typeface="+mn-lt"/>
          <a:ea typeface="+mn-ea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defRPr sz="1000" b="1">
          <a:solidFill>
            <a:schemeClr val="bg2"/>
          </a:solidFill>
          <a:latin typeface="+mn-lt"/>
          <a:ea typeface="+mn-ea"/>
        </a:defRPr>
      </a:lvl5pPr>
      <a:lvl6pPr marL="2263894" indent="-239516" algn="l" defTabSz="958063" rtl="0" fontAlgn="base">
        <a:spcBef>
          <a:spcPct val="20000"/>
        </a:spcBef>
        <a:spcAft>
          <a:spcPct val="0"/>
        </a:spcAft>
        <a:defRPr sz="1000" b="1">
          <a:solidFill>
            <a:schemeClr val="bg2"/>
          </a:solidFill>
          <a:latin typeface="+mn-lt"/>
          <a:ea typeface="+mn-ea"/>
        </a:defRPr>
      </a:lvl6pPr>
      <a:lvl7pPr marL="2372525" indent="-239516" algn="l" defTabSz="958063" rtl="0" fontAlgn="base">
        <a:spcBef>
          <a:spcPct val="20000"/>
        </a:spcBef>
        <a:spcAft>
          <a:spcPct val="0"/>
        </a:spcAft>
        <a:defRPr sz="1000" b="1">
          <a:solidFill>
            <a:schemeClr val="bg2"/>
          </a:solidFill>
          <a:latin typeface="+mn-lt"/>
          <a:ea typeface="+mn-ea"/>
        </a:defRPr>
      </a:lvl7pPr>
      <a:lvl8pPr marL="2481156" indent="-239516" algn="l" defTabSz="958063" rtl="0" fontAlgn="base">
        <a:spcBef>
          <a:spcPct val="20000"/>
        </a:spcBef>
        <a:spcAft>
          <a:spcPct val="0"/>
        </a:spcAft>
        <a:defRPr sz="1000" b="1">
          <a:solidFill>
            <a:schemeClr val="bg2"/>
          </a:solidFill>
          <a:latin typeface="+mn-lt"/>
          <a:ea typeface="+mn-ea"/>
        </a:defRPr>
      </a:lvl8pPr>
      <a:lvl9pPr marL="2589787" indent="-239516" algn="l" defTabSz="958063" rtl="0" fontAlgn="base">
        <a:spcBef>
          <a:spcPct val="20000"/>
        </a:spcBef>
        <a:spcAft>
          <a:spcPct val="0"/>
        </a:spcAft>
        <a:defRPr sz="1000" b="1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ca-ES"/>
      </a:defPPr>
      <a:lvl1pPr marL="0" algn="l" defTabSz="217261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8631" algn="l" defTabSz="217261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17261" algn="l" defTabSz="217261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25892" algn="l" defTabSz="217261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34523" algn="l" defTabSz="217261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43154" algn="l" defTabSz="217261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51784" algn="l" defTabSz="217261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60415" algn="l" defTabSz="217261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69046" algn="l" defTabSz="217261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056870B-FAE6-49F4-80E2-C097B7AD2C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1625" y="128588"/>
            <a:ext cx="4953000" cy="655637"/>
          </a:xfrm>
        </p:spPr>
        <p:txBody>
          <a:bodyPr/>
          <a:lstStyle/>
          <a:p>
            <a:pPr algn="ctr" eaLnBrk="1" hangingPunct="1"/>
            <a:r>
              <a:rPr lang="en-GB" altLang="es-ES" sz="1100"/>
              <a:t>Curso de entrenamiento en los protocolos del Welfare Quality </a:t>
            </a:r>
            <a:br>
              <a:rPr lang="en-GB" altLang="es-ES" sz="1100"/>
            </a:br>
            <a:r>
              <a:rPr lang="en-GB" altLang="es-ES" sz="1100"/>
              <a:t>de sacrificio de porcino</a:t>
            </a:r>
            <a:br>
              <a:rPr lang="en-GB" altLang="es-ES" sz="1100"/>
            </a:br>
            <a:r>
              <a:rPr lang="en-GB" altLang="es-ES" sz="1100"/>
              <a:t>25 al 27 de enero de 2022</a:t>
            </a:r>
            <a:endParaRPr lang="ca-ES" altLang="es-ES" sz="140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314EFCC-102B-4F52-BE00-C5A5B63B0C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550" y="698500"/>
            <a:ext cx="4995863" cy="366713"/>
          </a:xfrm>
        </p:spPr>
        <p:txBody>
          <a:bodyPr/>
          <a:lstStyle/>
          <a:p>
            <a:pPr algn="ctr" eaLnBrk="1" hangingPunct="1"/>
            <a:r>
              <a:rPr lang="en-GB" altLang="es-ES" sz="900"/>
              <a:t>Lugar: IRTA Monells (Girona). Auditorio - Edificio B.</a:t>
            </a:r>
          </a:p>
          <a:p>
            <a:pPr algn="ctr" eaLnBrk="1" hangingPunct="1"/>
            <a:endParaRPr lang="ca-ES" altLang="es-ES" sz="900"/>
          </a:p>
        </p:txBody>
      </p:sp>
      <p:sp>
        <p:nvSpPr>
          <p:cNvPr id="3076" name="QuadreDeText 4">
            <a:extLst>
              <a:ext uri="{FF2B5EF4-FFF2-40B4-BE49-F238E27FC236}">
                <a16:creationId xmlns:a16="http://schemas.microsoft.com/office/drawing/2014/main" id="{A6A96E43-983A-42B3-88F7-69A187FFC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00" y="2000250"/>
            <a:ext cx="6437313" cy="730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726" tIns="10863" rIns="21726" bIns="10863" anchor="t">
            <a:spAutoFit/>
          </a:bodyPr>
          <a:lstStyle>
            <a:lvl1pPr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Martes 25 de </a:t>
            </a:r>
            <a:r>
              <a:rPr lang="en-GB" altLang="es-ES" sz="1100" dirty="0" err="1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enero</a:t>
            </a:r>
            <a:endParaRPr lang="en-GB" altLang="es-ES" sz="1100">
              <a:solidFill>
                <a:srgbClr val="C00000"/>
              </a:solidFill>
              <a:latin typeface="Arial"/>
              <a:ea typeface="ＭＳ Ｐゴシック"/>
              <a:cs typeface="Arial"/>
            </a:endParaRPr>
          </a:p>
          <a:p>
            <a:pPr>
              <a:spcBef>
                <a:spcPct val="0"/>
              </a:spcBef>
            </a:pPr>
            <a:endParaRPr lang="en-GB" altLang="es-ES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9.00h – 10.30h -</a:t>
            </a:r>
            <a:r>
              <a:rPr lang="ca-ES" altLang="es-ES" sz="1100" b="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en-GB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Introducción</a:t>
            </a: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al </a:t>
            </a:r>
            <a:r>
              <a:rPr lang="en-GB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Bienestar</a:t>
            </a: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Animal, </a:t>
            </a:r>
            <a:r>
              <a:rPr lang="en-GB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protocolos</a:t>
            </a: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Welfare Quality y </a:t>
            </a:r>
            <a:r>
              <a:rPr lang="en-GB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Certificación</a:t>
            </a: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	    </a:t>
            </a:r>
            <a:r>
              <a:rPr lang="en-GB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Welfair</a:t>
            </a:r>
            <a:endParaRPr lang="en-GB" altLang="es-ES" sz="1100" dirty="0">
              <a:solidFill>
                <a:schemeClr val="tx1"/>
              </a:solidFill>
              <a:latin typeface="Arial"/>
              <a:ea typeface="ＭＳ Ｐゴシック"/>
              <a:cs typeface="Arial"/>
            </a:endParaRPr>
          </a:p>
          <a:p>
            <a:pPr>
              <a:spcBef>
                <a:spcPct val="0"/>
              </a:spcBef>
            </a:pPr>
            <a:endParaRPr lang="en-GB" altLang="es-ES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10.30h -10.45h – </a:t>
            </a:r>
            <a:r>
              <a:rPr lang="en-GB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Pausa</a:t>
            </a: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café</a:t>
            </a:r>
          </a:p>
          <a:p>
            <a:pPr>
              <a:spcBef>
                <a:spcPct val="0"/>
              </a:spcBef>
            </a:pPr>
            <a:endParaRPr lang="en-GB" altLang="es-ES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10.45h -12.45h - </a:t>
            </a:r>
            <a:r>
              <a:rPr lang="es-ES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Indicadores de bienestar animal en matadero de porcino</a:t>
            </a:r>
            <a:endParaRPr lang="ca-ES" altLang="es-ES" sz="1100" b="0" dirty="0">
              <a:solidFill>
                <a:schemeClr val="tx1"/>
              </a:solidFill>
              <a:latin typeface="Arial"/>
              <a:ea typeface="ＭＳ Ｐゴシック"/>
              <a:cs typeface="Arial"/>
            </a:endParaRPr>
          </a:p>
          <a:p>
            <a:pPr>
              <a:spcBef>
                <a:spcPct val="0"/>
              </a:spcBef>
            </a:pPr>
            <a:endParaRPr lang="ca-ES" altLang="es-ES" sz="1100" b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12.45h – 14.00h – Comida</a:t>
            </a:r>
          </a:p>
          <a:p>
            <a:pPr>
              <a:spcBef>
                <a:spcPct val="0"/>
              </a:spcBef>
            </a:pPr>
            <a:endParaRPr lang="en-GB" altLang="es-ES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14.00-15.30h - </a:t>
            </a:r>
            <a:r>
              <a:rPr lang="es-ES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Indicadores de bienestar animal en matadero de porcino</a:t>
            </a:r>
            <a:endParaRPr lang="ca-ES" altLang="es-ES" sz="1100" b="0" dirty="0">
              <a:solidFill>
                <a:schemeClr val="tx1"/>
              </a:solidFill>
              <a:latin typeface="Arial"/>
              <a:ea typeface="ＭＳ Ｐゴシック"/>
              <a:cs typeface="Arial"/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		</a:t>
            </a: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15.30-15.45h -</a:t>
            </a:r>
            <a:r>
              <a:rPr lang="ca-ES" altLang="es-ES" sz="1100" b="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ca-ES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P</a:t>
            </a:r>
            <a:r>
              <a:rPr lang="en-GB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ausa</a:t>
            </a: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café</a:t>
            </a:r>
          </a:p>
          <a:p>
            <a:pPr>
              <a:spcBef>
                <a:spcPct val="0"/>
              </a:spcBef>
            </a:pPr>
            <a:endParaRPr lang="en-GB" altLang="es-ES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15.45-17.00h</a:t>
            </a:r>
            <a:r>
              <a:rPr lang="ca-ES" altLang="es-ES" sz="1100" b="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- </a:t>
            </a:r>
            <a:r>
              <a:rPr lang="es-ES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Indicadores de bienestar animal en matadero y c</a:t>
            </a:r>
            <a:r>
              <a:rPr lang="ca-ES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o</a:t>
            </a:r>
            <a:r>
              <a:rPr lang="es-ES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mbinación</a:t>
            </a:r>
            <a:r>
              <a:rPr lang="es-ES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de medidas</a:t>
            </a:r>
          </a:p>
          <a:p>
            <a:pPr>
              <a:spcBef>
                <a:spcPct val="0"/>
              </a:spcBef>
            </a:pPr>
            <a:endParaRPr lang="es-ES" altLang="es-ES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GB" altLang="es-ES" sz="1100">
              <a:solidFill>
                <a:srgbClr val="C00000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 err="1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Miércoles</a:t>
            </a:r>
            <a:r>
              <a:rPr lang="en-GB" altLang="es-ES" sz="1100" dirty="0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 26 de </a:t>
            </a:r>
            <a:r>
              <a:rPr lang="en-GB" altLang="es-ES" sz="1100" dirty="0" err="1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enero</a:t>
            </a:r>
            <a:endParaRPr lang="en-GB" altLang="es-ES" sz="1100">
              <a:solidFill>
                <a:srgbClr val="C00000"/>
              </a:solidFill>
              <a:latin typeface="Arial"/>
              <a:ea typeface="ＭＳ Ｐゴシック"/>
              <a:cs typeface="Arial"/>
            </a:endParaRPr>
          </a:p>
          <a:p>
            <a:pPr>
              <a:spcBef>
                <a:spcPct val="0"/>
              </a:spcBef>
            </a:pPr>
            <a:endParaRPr lang="en-GB" altLang="es-ES" sz="1100">
              <a:solidFill>
                <a:srgbClr val="C00000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8.30h-13.00h - </a:t>
            </a:r>
            <a:r>
              <a:rPr lang="en-GB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Práctica</a:t>
            </a: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en-GB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en</a:t>
            </a: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en-GB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matadero</a:t>
            </a: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de porcino (Vic)</a:t>
            </a:r>
          </a:p>
          <a:p>
            <a:pPr>
              <a:spcBef>
                <a:spcPct val="0"/>
              </a:spcBef>
            </a:pPr>
            <a:endParaRPr lang="en-GB" altLang="es-ES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13.00h-14.30h -</a:t>
            </a:r>
            <a:r>
              <a:rPr lang="ca-ES" altLang="es-ES" sz="1100" b="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Comida</a:t>
            </a:r>
          </a:p>
          <a:p>
            <a:pPr>
              <a:spcBef>
                <a:spcPct val="0"/>
              </a:spcBef>
            </a:pPr>
            <a:endParaRPr lang="en-GB" altLang="es-ES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14.30h – 17.30h - </a:t>
            </a:r>
            <a:r>
              <a:rPr lang="en-GB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Comentarios</a:t>
            </a: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y </a:t>
            </a:r>
            <a:r>
              <a:rPr lang="en-GB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dudas</a:t>
            </a: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de la </a:t>
            </a:r>
            <a:r>
              <a:rPr lang="en-GB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práctica</a:t>
            </a: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. </a:t>
            </a:r>
            <a:r>
              <a:rPr lang="en-GB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Repetibilidades</a:t>
            </a: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  </a:t>
            </a:r>
            <a:endParaRPr lang="en-GB" altLang="es-ES" sz="1100" dirty="0">
              <a:solidFill>
                <a:schemeClr val="tx1"/>
              </a:solidFill>
              <a:cs typeface="Arial"/>
            </a:endParaRPr>
          </a:p>
          <a:p>
            <a:pPr>
              <a:spcBef>
                <a:spcPct val="0"/>
              </a:spcBef>
            </a:pPr>
            <a:endParaRPr lang="en-GB" altLang="es-ES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GB" altLang="es-ES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Jueves 27 de </a:t>
            </a:r>
            <a:r>
              <a:rPr lang="en-GB" altLang="es-ES" sz="1100" dirty="0" err="1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enero</a:t>
            </a:r>
            <a:endParaRPr lang="en-GB" altLang="es-ES" sz="1100">
              <a:solidFill>
                <a:srgbClr val="C00000"/>
              </a:solidFill>
              <a:latin typeface="Arial"/>
              <a:ea typeface="ＭＳ Ｐゴシック"/>
              <a:cs typeface="Arial"/>
            </a:endParaRPr>
          </a:p>
          <a:p>
            <a:pPr>
              <a:spcBef>
                <a:spcPct val="0"/>
              </a:spcBef>
            </a:pPr>
            <a:endParaRPr lang="ca-ES" altLang="es-ES" sz="1100" b="0">
              <a:solidFill>
                <a:srgbClr val="C00000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8.30-10.45h - </a:t>
            </a:r>
            <a:r>
              <a:rPr lang="ca-ES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R</a:t>
            </a:r>
            <a:r>
              <a:rPr lang="en-GB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epetibilidades</a:t>
            </a: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 </a:t>
            </a:r>
            <a:endParaRPr lang="en-GB" altLang="es-ES" sz="1100" dirty="0">
              <a:solidFill>
                <a:schemeClr val="tx1"/>
              </a:solidFill>
              <a:cs typeface="Arial"/>
            </a:endParaRPr>
          </a:p>
          <a:p>
            <a:pPr>
              <a:spcBef>
                <a:spcPct val="0"/>
              </a:spcBef>
            </a:pPr>
            <a:endParaRPr lang="ca-ES" altLang="es-ES" sz="1100" b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10.45-11.00h - </a:t>
            </a:r>
            <a:r>
              <a:rPr lang="en-GB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Pausa</a:t>
            </a: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café </a:t>
            </a:r>
            <a:endParaRPr lang="en-GB" altLang="es-ES" sz="1100" dirty="0">
              <a:solidFill>
                <a:schemeClr val="tx1"/>
              </a:solidFill>
              <a:cs typeface="Arial"/>
            </a:endParaRPr>
          </a:p>
          <a:p>
            <a:pPr>
              <a:spcBef>
                <a:spcPct val="0"/>
              </a:spcBef>
            </a:pPr>
            <a:endParaRPr lang="ca-ES" altLang="es-ES" sz="1100" b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11.00-12.00h –</a:t>
            </a:r>
            <a:r>
              <a:rPr lang="ca-ES" altLang="es-ES" sz="1100" b="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ca-ES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Conclusiones</a:t>
            </a:r>
            <a:r>
              <a:rPr lang="ca-ES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y </a:t>
            </a:r>
            <a:r>
              <a:rPr lang="ca-ES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dudas</a:t>
            </a:r>
            <a:endParaRPr lang="en-GB" altLang="es-ES" sz="1100" dirty="0" err="1">
              <a:solidFill>
                <a:schemeClr val="tx1"/>
              </a:solidFill>
              <a:latin typeface="Arial"/>
              <a:ea typeface="ＭＳ Ｐゴシック"/>
              <a:cs typeface="Arial"/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		</a:t>
            </a: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12.00-14.00h - </a:t>
            </a:r>
            <a:r>
              <a:rPr lang="ca-ES" altLang="es-ES" sz="1100" b="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ca-ES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Exámen</a:t>
            </a:r>
            <a:endParaRPr lang="ca-ES" altLang="es-ES" sz="1100">
              <a:solidFill>
                <a:schemeClr val="tx1"/>
              </a:solidFill>
              <a:latin typeface="Arial"/>
              <a:ea typeface="ＭＳ Ｐゴシック"/>
              <a:cs typeface="Arial"/>
            </a:endParaRPr>
          </a:p>
          <a:p>
            <a:pPr>
              <a:spcBef>
                <a:spcPct val="0"/>
              </a:spcBef>
            </a:pPr>
            <a:endParaRPr lang="ca-ES" altLang="es-ES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ca-ES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14.00-14.15h – Entrega </a:t>
            </a:r>
            <a:r>
              <a:rPr lang="ca-ES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certificados</a:t>
            </a:r>
            <a:r>
              <a:rPr lang="ca-ES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y </a:t>
            </a:r>
            <a:r>
              <a:rPr lang="ca-ES" altLang="es-ES" sz="1100" dirty="0" err="1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cierre</a:t>
            </a:r>
            <a:r>
              <a:rPr lang="ca-ES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 del curso</a:t>
            </a:r>
          </a:p>
          <a:p>
            <a:pPr>
              <a:spcBef>
                <a:spcPct val="0"/>
              </a:spcBef>
            </a:pPr>
            <a:endParaRPr lang="ca-ES" altLang="es-ES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ca-ES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		</a:t>
            </a:r>
          </a:p>
          <a:p>
            <a:pPr>
              <a:spcBef>
                <a:spcPct val="0"/>
              </a:spcBef>
            </a:pPr>
            <a:endParaRPr lang="en-GB" altLang="es-ES" sz="1100">
              <a:solidFill>
                <a:srgbClr val="C00000"/>
              </a:solidFill>
            </a:endParaRPr>
          </a:p>
          <a:p>
            <a:pPr>
              <a:spcBef>
                <a:spcPct val="0"/>
              </a:spcBef>
            </a:pPr>
            <a:r>
              <a:rPr lang="es-ES" altLang="es-ES" sz="1100" dirty="0">
                <a:solidFill>
                  <a:schemeClr val="tx1"/>
                </a:solidFill>
                <a:latin typeface="Arial"/>
                <a:ea typeface="ＭＳ Ｐゴシック"/>
                <a:cs typeface="Arial"/>
              </a:rPr>
              <a:t>Nota: los horarios pueden sufrir ligeras variaciones en función de las necesidades formativas de los alumnos y de la logística de la práctica en matadero.</a:t>
            </a:r>
          </a:p>
        </p:txBody>
      </p:sp>
      <p:pic>
        <p:nvPicPr>
          <p:cNvPr id="3077" name="Picture 2" descr="WQ_logo_fc_outline">
            <a:extLst>
              <a:ext uri="{FF2B5EF4-FFF2-40B4-BE49-F238E27FC236}">
                <a16:creationId xmlns:a16="http://schemas.microsoft.com/office/drawing/2014/main" id="{A737C24A-5B7C-4EAC-BEA0-660E59326F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225" y="1439863"/>
            <a:ext cx="2135188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5">
            <a:extLst>
              <a:ext uri="{FF2B5EF4-FFF2-40B4-BE49-F238E27FC236}">
                <a16:creationId xmlns:a16="http://schemas.microsoft.com/office/drawing/2014/main" id="{1A5A2B19-DE67-4A5F-A73C-C08FF5890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7185025"/>
            <a:ext cx="642937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s-ES" sz="1300">
                <a:solidFill>
                  <a:schemeClr val="tx1"/>
                </a:solidFill>
              </a:rPr>
              <a:t> </a:t>
            </a:r>
            <a:endParaRPr lang="en-GB" altLang="es-ES" sz="12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GB" altLang="es-E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ción en blanco">
  <a:themeElements>
    <a:clrScheme name="Presentación en bl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ción en blanc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2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24" charset="-128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BA21D2D6F92541A39C2DB4DFD64C10" ma:contentTypeVersion="13" ma:contentTypeDescription="Crea un document nou" ma:contentTypeScope="" ma:versionID="6b414d3ae90408933252ab7584aca50a">
  <xsd:schema xmlns:xsd="http://www.w3.org/2001/XMLSchema" xmlns:xs="http://www.w3.org/2001/XMLSchema" xmlns:p="http://schemas.microsoft.com/office/2006/metadata/properties" xmlns:ns2="ac9e2c2e-f071-4c4e-b8e4-965f2f71d934" xmlns:ns3="87cecb8c-d3fd-4e82-b1bc-5bbd3deaad9e" targetNamespace="http://schemas.microsoft.com/office/2006/metadata/properties" ma:root="true" ma:fieldsID="19f9f48aea15319b12087c9a7bab8996" ns2:_="" ns3:_="">
    <xsd:import namespace="ac9e2c2e-f071-4c4e-b8e4-965f2f71d934"/>
    <xsd:import namespace="87cecb8c-d3fd-4e82-b1bc-5bbd3deaad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9e2c2e-f071-4c4e-b8e4-965f2f71d9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cecb8c-d3fd-4e82-b1bc-5bbd3deaad9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53AE4325-5EEE-4E89-B986-ADEF72329B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268FFE-FFD3-47D6-8C83-AD3E74990622}">
  <ds:schemaRefs>
    <ds:schemaRef ds:uri="http://schemas.microsoft.com/office/2006/metadata/properties"/>
    <ds:schemaRef ds:uri="http://schemas.microsoft.com/office/infopath/2007/PartnerControls"/>
    <ds:schemaRef ds:uri="c89d166f-228e-489c-a2ec-cf2705d2a744"/>
  </ds:schemaRefs>
</ds:datastoreItem>
</file>

<file path=customXml/itemProps3.xml><?xml version="1.0" encoding="utf-8"?>
<ds:datastoreItem xmlns:ds="http://schemas.openxmlformats.org/officeDocument/2006/customXml" ds:itemID="{6E95AF4F-B1B2-48B1-9AAB-3A933DA4BD56}"/>
</file>

<file path=customXml/itemProps4.xml><?xml version="1.0" encoding="utf-8"?>
<ds:datastoreItem xmlns:ds="http://schemas.openxmlformats.org/officeDocument/2006/customXml" ds:itemID="{D52BDFBA-A75F-4F16-B1CF-5FD6C2234C51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202</Words>
  <Application>Microsoft Office PowerPoint</Application>
  <PresentationFormat>Paper A4 (210 x 297 mm)</PresentationFormat>
  <Paragraphs>45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2" baseType="lpstr">
      <vt:lpstr>Presentación en blanco</vt:lpstr>
      <vt:lpstr>Curso de entrenamiento en los protocolos del Welfare Quality  de sacrificio de porcino 25 al 27 de enero de 2022</vt:lpstr>
    </vt:vector>
  </TitlesOfParts>
  <Company>. 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Pòster en castellà- vermell</dc:title>
  <dc:creator>. .</dc:creator>
  <cp:lastModifiedBy>Ruiz, Mireia</cp:lastModifiedBy>
  <cp:revision>69</cp:revision>
  <cp:lastPrinted>2019-04-24T07:17:32Z</cp:lastPrinted>
  <dcterms:created xsi:type="dcterms:W3CDTF">2007-04-11T15:17:43Z</dcterms:created>
  <dcterms:modified xsi:type="dcterms:W3CDTF">2021-12-13T10:44:41Z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/>
  </property>
  <property fmtid="{D5CDD505-2E9C-101B-9397-08002B2CF9AE}" pid="3" name="Owner">
    <vt:lpwstr/>
  </property>
  <property fmtid="{D5CDD505-2E9C-101B-9397-08002B2CF9AE}" pid="4" name="Status">
    <vt:lpwstr/>
  </property>
  <property fmtid="{D5CDD505-2E9C-101B-9397-08002B2CF9AE}" pid="5" name="ContentType">
    <vt:lpwstr>Documento</vt:lpwstr>
  </property>
  <property fmtid="{D5CDD505-2E9C-101B-9397-08002B2CF9AE}" pid="6" name="ContentTypeId">
    <vt:lpwstr>0x01010036BA21D2D6F92541A39C2DB4DFD64C10</vt:lpwstr>
  </property>
</Properties>
</file>